
<file path=[Content_Types].xml><?xml version="1.0" encoding="utf-8"?>
<Types xmlns="http://schemas.openxmlformats.org/package/2006/content-types">
  <Default Extension="bin" ContentType="application/vnd.ms-office.activeX"/>
  <Default Extension="png" ContentType="image/png"/>
  <Default Extension="jpeg" ContentType="image/jpeg"/>
  <Default Extension="wmf" ContentType="image/x-wmf"/>
  <Default Extension="wma" ContentType="audio/x-ms-wma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audio6.wav" ContentType="audio/wav"/>
  <Override PartName="/ppt/theme/theme2.xml" ContentType="application/vnd.openxmlformats-officedocument.theme+xml"/>
  <Override PartName="/ppt/theme/theme3.xml" ContentType="application/vnd.openxmlformats-officedocument.theme+xml"/>
  <Override PartName="/ppt/activeX/activeX1.xml" ContentType="application/vnd.ms-office.activeX+xml"/>
  <Override PartName="/ppt/activeX/activeX2.xml" ContentType="application/vnd.ms-office.activeX+xml"/>
  <Override PartName="/ppt/activeX/activeX3.xml" ContentType="application/vnd.ms-office.activeX+xml"/>
  <Override PartName="/ppt/activeX/activeX4.xml" ContentType="application/vnd.ms-office.activeX+xml"/>
  <Override PartName="/ppt/notesSlides/notesSlide1.xml" ContentType="application/vnd.openxmlformats-officedocument.presentationml.notesSlide+xml"/>
  <Override PartName="/ppt/media/audio7.wav" ContentType="audio/wav"/>
  <Override PartName="/ppt/activeX/activeX5.xml" ContentType="application/vnd.ms-office.activeX+xml"/>
  <Override PartName="/ppt/activeX/activeX6.xml" ContentType="application/vnd.ms-office.activeX+xml"/>
  <Override PartName="/ppt/activeX/activeX7.xml" ContentType="application/vnd.ms-office.activeX+xml"/>
  <Override PartName="/ppt/activeX/activeX8.xml" ContentType="application/vnd.ms-office.activeX+xml"/>
  <Override PartName="/ppt/notesSlides/notesSlide2.xml" ContentType="application/vnd.openxmlformats-officedocument.presentationml.notesSlide+xml"/>
  <Override PartName="/ppt/activeX/activeX9.xml" ContentType="application/vnd.ms-office.activeX+xml"/>
  <Override PartName="/ppt/activeX/activeX10.xml" ContentType="application/vnd.ms-office.activeX+xml"/>
  <Override PartName="/ppt/activeX/activeX11.xml" ContentType="application/vnd.ms-office.activeX+xml"/>
  <Override PartName="/ppt/activeX/activeX12.xml" ContentType="application/vnd.ms-office.activeX+xml"/>
  <Override PartName="/ppt/notesSlides/notesSlide3.xml" ContentType="application/vnd.openxmlformats-officedocument.presentationml.notesSlide+xml"/>
  <Override PartName="/ppt/activeX/activeX13.xml" ContentType="application/vnd.ms-office.activeX+xml"/>
  <Override PartName="/ppt/activeX/activeX14.xml" ContentType="application/vnd.ms-office.activeX+xml"/>
  <Override PartName="/ppt/activeX/activeX15.xml" ContentType="application/vnd.ms-office.activeX+xml"/>
  <Override PartName="/ppt/activeX/activeX16.xml" ContentType="application/vnd.ms-office.activeX+xml"/>
  <Override PartName="/ppt/notesSlides/notesSlide4.xml" ContentType="application/vnd.openxmlformats-officedocument.presentationml.notesSlide+xml"/>
  <Override PartName="/ppt/activeX/activeX17.xml" ContentType="application/vnd.ms-office.activeX+xml"/>
  <Override PartName="/ppt/activeX/activeX18.xml" ContentType="application/vnd.ms-office.activeX+xml"/>
  <Override PartName="/ppt/activeX/activeX19.xml" ContentType="application/vnd.ms-office.activeX+xml"/>
  <Override PartName="/ppt/activeX/activeX20.xml" ContentType="application/vnd.ms-office.activeX+xml"/>
  <Override PartName="/ppt/activeX/activeX21.xml" ContentType="application/vnd.ms-office.activeX+xml"/>
  <Override PartName="/ppt/activeX/activeX22.xml" ContentType="application/vnd.ms-office.activeX+xml"/>
  <Override PartName="/ppt/activeX/activeX23.xml" ContentType="application/vnd.ms-office.activeX+xml"/>
  <Override PartName="/ppt/activeX/activeX24.xml" ContentType="application/vnd.ms-office.activeX+xml"/>
  <Override PartName="/ppt/notesSlides/notesSlide5.xml" ContentType="application/vnd.openxmlformats-officedocument.presentationml.notesSlide+xml"/>
  <Override PartName="/ppt/activeX/activeX25.xml" ContentType="application/vnd.ms-office.activeX+xml"/>
  <Override PartName="/ppt/activeX/activeX26.xml" ContentType="application/vnd.ms-office.activeX+xml"/>
  <Override PartName="/ppt/activeX/activeX27.xml" ContentType="application/vnd.ms-office.activeX+xml"/>
  <Override PartName="/ppt/activeX/activeX28.xml" ContentType="application/vnd.ms-office.activeX+xml"/>
  <Override PartName="/ppt/notesSlides/notesSlide6.xml" ContentType="application/vnd.openxmlformats-officedocument.presentationml.notesSlide+xml"/>
  <Override PartName="/ppt/activeX/activeX29.xml" ContentType="application/vnd.ms-office.activeX+xml"/>
  <Override PartName="/ppt/activeX/activeX30.xml" ContentType="application/vnd.ms-office.activeX+xml"/>
  <Override PartName="/ppt/activeX/activeX31.xml" ContentType="application/vnd.ms-office.activeX+xml"/>
  <Override PartName="/ppt/activeX/activeX32.xml" ContentType="application/vnd.ms-office.activeX+xml"/>
  <Override PartName="/ppt/notesSlides/notesSlide7.xml" ContentType="application/vnd.openxmlformats-officedocument.presentationml.notesSlide+xml"/>
  <Override PartName="/ppt/activeX/activeX33.xml" ContentType="application/vnd.ms-office.activeX+xml"/>
  <Override PartName="/ppt/activeX/activeX34.xml" ContentType="application/vnd.ms-office.activeX+xml"/>
  <Override PartName="/ppt/activeX/activeX35.xml" ContentType="application/vnd.ms-office.activeX+xml"/>
  <Override PartName="/ppt/activeX/activeX36.xml" ContentType="application/vnd.ms-office.activeX+xml"/>
  <Override PartName="/ppt/activeX/activeX37.xml" ContentType="application/vnd.ms-office.activeX+xml"/>
  <Override PartName="/ppt/activeX/activeX38.xml" ContentType="application/vnd.ms-office.activeX+xml"/>
  <Override PartName="/ppt/activeX/activeX39.xml" ContentType="application/vnd.ms-office.activeX+xml"/>
  <Override PartName="/ppt/activeX/activeX40.xml" ContentType="application/vnd.ms-office.activeX+xml"/>
  <Override PartName="/ppt/activeX/activeX41.xml" ContentType="application/vnd.ms-office.activeX+xml"/>
  <Override PartName="/ppt/activeX/activeX42.xml" ContentType="application/vnd.ms-office.activeX+xml"/>
  <Override PartName="/ppt/activeX/activeX43.xml" ContentType="application/vnd.ms-office.activeX+xml"/>
  <Override PartName="/ppt/activeX/activeX44.xml" ContentType="application/vnd.ms-office.activeX+xml"/>
  <Override PartName="/ppt/activeX/activeX45.xml" ContentType="application/vnd.ms-office.activeX+xml"/>
  <Override PartName="/ppt/activeX/activeX46.xml" ContentType="application/vnd.ms-office.activeX+xml"/>
  <Override PartName="/ppt/activeX/activeX47.xml" ContentType="application/vnd.ms-office.activeX+xml"/>
  <Override PartName="/ppt/activeX/activeX48.xml" ContentType="application/vnd.ms-office.activeX+xml"/>
  <Override PartName="/ppt/activeX/activeX49.xml" ContentType="application/vnd.ms-office.activeX+xml"/>
  <Override PartName="/ppt/activeX/activeX50.xml" ContentType="application/vnd.ms-office.activeX+xml"/>
  <Override PartName="/ppt/activeX/activeX51.xml" ContentType="application/vnd.ms-office.activeX+xml"/>
  <Override PartName="/ppt/activeX/activeX52.xml" ContentType="application/vnd.ms-office.activeX+xml"/>
  <Override PartName="/ppt/activeX/activeX53.xml" ContentType="application/vnd.ms-office.activeX+xml"/>
  <Override PartName="/ppt/activeX/activeX54.xml" ContentType="application/vnd.ms-office.activeX+xml"/>
  <Override PartName="/ppt/activeX/activeX55.xml" ContentType="application/vnd.ms-office.activeX+xml"/>
  <Override PartName="/ppt/activeX/activeX56.xml" ContentType="application/vnd.ms-office.activeX+xml"/>
  <Override PartName="/ppt/activeX/activeX57.xml" ContentType="application/vnd.ms-office.activeX+xml"/>
  <Override PartName="/ppt/activeX/activeX58.xml" ContentType="application/vnd.ms-office.activeX+xml"/>
  <Override PartName="/ppt/activeX/activeX59.xml" ContentType="application/vnd.ms-office.activeX+xml"/>
  <Override PartName="/ppt/activeX/activeX60.xml" ContentType="application/vnd.ms-office.activeX+xml"/>
  <Override PartName="/ppt/activeX/activeX61.xml" ContentType="application/vnd.ms-office.activeX+xml"/>
  <Override PartName="/ppt/activeX/activeX62.xml" ContentType="application/vnd.ms-office.activeX+xml"/>
  <Override PartName="/ppt/activeX/activeX63.xml" ContentType="application/vnd.ms-office.activeX+xml"/>
  <Override PartName="/ppt/activeX/activeX64.xml" ContentType="application/vnd.ms-office.activeX+xml"/>
  <Override PartName="/ppt/activeX/activeX65.xml" ContentType="application/vnd.ms-office.activeX+xml"/>
  <Override PartName="/ppt/activeX/activeX66.xml" ContentType="application/vnd.ms-office.activeX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9" r:id="rId3"/>
    <p:sldId id="268" r:id="rId4"/>
    <p:sldId id="261" r:id="rId5"/>
    <p:sldId id="263" r:id="rId6"/>
    <p:sldId id="262" r:id="rId7"/>
    <p:sldId id="258" r:id="rId8"/>
    <p:sldId id="265" r:id="rId9"/>
    <p:sldId id="266" r:id="rId10"/>
    <p:sldId id="267" r:id="rId11"/>
    <p:sldId id="259" r:id="rId12"/>
  </p:sldIdLst>
  <p:sldSz cx="12239625" cy="8280400"/>
  <p:notesSz cx="7102475" cy="10801350"/>
  <p:defaultTextStyle>
    <a:defPPr>
      <a:defRPr lang="en-US"/>
    </a:defPPr>
    <a:lvl1pPr marL="0" algn="l" defTabSz="984900" rtl="0" eaLnBrk="1" latinLnBrk="0" hangingPunct="1">
      <a:defRPr sz="1939" kern="1200">
        <a:solidFill>
          <a:schemeClr val="tx1"/>
        </a:solidFill>
        <a:latin typeface="+mn-lt"/>
        <a:ea typeface="+mn-ea"/>
        <a:cs typeface="+mn-cs"/>
      </a:defRPr>
    </a:lvl1pPr>
    <a:lvl2pPr marL="492450" algn="l" defTabSz="984900" rtl="0" eaLnBrk="1" latinLnBrk="0" hangingPunct="1">
      <a:defRPr sz="1939" kern="1200">
        <a:solidFill>
          <a:schemeClr val="tx1"/>
        </a:solidFill>
        <a:latin typeface="+mn-lt"/>
        <a:ea typeface="+mn-ea"/>
        <a:cs typeface="+mn-cs"/>
      </a:defRPr>
    </a:lvl2pPr>
    <a:lvl3pPr marL="984900" algn="l" defTabSz="984900" rtl="0" eaLnBrk="1" latinLnBrk="0" hangingPunct="1">
      <a:defRPr sz="1939" kern="1200">
        <a:solidFill>
          <a:schemeClr val="tx1"/>
        </a:solidFill>
        <a:latin typeface="+mn-lt"/>
        <a:ea typeface="+mn-ea"/>
        <a:cs typeface="+mn-cs"/>
      </a:defRPr>
    </a:lvl3pPr>
    <a:lvl4pPr marL="1477350" algn="l" defTabSz="984900" rtl="0" eaLnBrk="1" latinLnBrk="0" hangingPunct="1">
      <a:defRPr sz="1939" kern="1200">
        <a:solidFill>
          <a:schemeClr val="tx1"/>
        </a:solidFill>
        <a:latin typeface="+mn-lt"/>
        <a:ea typeface="+mn-ea"/>
        <a:cs typeface="+mn-cs"/>
      </a:defRPr>
    </a:lvl4pPr>
    <a:lvl5pPr marL="1969800" algn="l" defTabSz="984900" rtl="0" eaLnBrk="1" latinLnBrk="0" hangingPunct="1">
      <a:defRPr sz="1939" kern="1200">
        <a:solidFill>
          <a:schemeClr val="tx1"/>
        </a:solidFill>
        <a:latin typeface="+mn-lt"/>
        <a:ea typeface="+mn-ea"/>
        <a:cs typeface="+mn-cs"/>
      </a:defRPr>
    </a:lvl5pPr>
    <a:lvl6pPr marL="2462251" algn="l" defTabSz="984900" rtl="0" eaLnBrk="1" latinLnBrk="0" hangingPunct="1">
      <a:defRPr sz="1939" kern="1200">
        <a:solidFill>
          <a:schemeClr val="tx1"/>
        </a:solidFill>
        <a:latin typeface="+mn-lt"/>
        <a:ea typeface="+mn-ea"/>
        <a:cs typeface="+mn-cs"/>
      </a:defRPr>
    </a:lvl6pPr>
    <a:lvl7pPr marL="2954701" algn="l" defTabSz="984900" rtl="0" eaLnBrk="1" latinLnBrk="0" hangingPunct="1">
      <a:defRPr sz="1939" kern="1200">
        <a:solidFill>
          <a:schemeClr val="tx1"/>
        </a:solidFill>
        <a:latin typeface="+mn-lt"/>
        <a:ea typeface="+mn-ea"/>
        <a:cs typeface="+mn-cs"/>
      </a:defRPr>
    </a:lvl7pPr>
    <a:lvl8pPr marL="3447151" algn="l" defTabSz="984900" rtl="0" eaLnBrk="1" latinLnBrk="0" hangingPunct="1">
      <a:defRPr sz="1939" kern="1200">
        <a:solidFill>
          <a:schemeClr val="tx1"/>
        </a:solidFill>
        <a:latin typeface="+mn-lt"/>
        <a:ea typeface="+mn-ea"/>
        <a:cs typeface="+mn-cs"/>
      </a:defRPr>
    </a:lvl8pPr>
    <a:lvl9pPr marL="3939601" algn="l" defTabSz="984900" rtl="0" eaLnBrk="1" latinLnBrk="0" hangingPunct="1">
      <a:defRPr sz="1939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nRoCrHYxtj3hmo+nP1Ik4w==" hashData="1R/6JZZUXTImXahbyiT5gpthy7ISub8yQsBMKCXBQCgfs4RzVJAgGAy7Ob8cck3/IbkaeoX+astgmLKOyJ0eYQ=="/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FF"/>
    <a:srgbClr val="FFFF99"/>
    <a:srgbClr val="66FFFF"/>
    <a:srgbClr val="FFCCCC"/>
    <a:srgbClr val="99FFCC"/>
    <a:srgbClr val="FF66FF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45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796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10.xml.rels><?xml version="1.0" encoding="UTF-8" standalone="yes"?>
<Relationships xmlns="http://schemas.openxmlformats.org/package/2006/relationships"><Relationship Id="rId1" Type="http://schemas.microsoft.com/office/2006/relationships/activeXControlBinary" Target="activeX10.bin"/></Relationships>
</file>

<file path=ppt/activeX/_rels/activeX11.xml.rels><?xml version="1.0" encoding="UTF-8" standalone="yes"?>
<Relationships xmlns="http://schemas.openxmlformats.org/package/2006/relationships"><Relationship Id="rId1" Type="http://schemas.microsoft.com/office/2006/relationships/activeXControlBinary" Target="activeX11.bin"/></Relationships>
</file>

<file path=ppt/activeX/_rels/activeX12.xml.rels><?xml version="1.0" encoding="UTF-8" standalone="yes"?>
<Relationships xmlns="http://schemas.openxmlformats.org/package/2006/relationships"><Relationship Id="rId1" Type="http://schemas.microsoft.com/office/2006/relationships/activeXControlBinary" Target="activeX12.bin"/></Relationships>
</file>

<file path=ppt/activeX/_rels/activeX13.xml.rels><?xml version="1.0" encoding="UTF-8" standalone="yes"?>
<Relationships xmlns="http://schemas.openxmlformats.org/package/2006/relationships"><Relationship Id="rId1" Type="http://schemas.microsoft.com/office/2006/relationships/activeXControlBinary" Target="activeX13.bin"/></Relationships>
</file>

<file path=ppt/activeX/_rels/activeX14.xml.rels><?xml version="1.0" encoding="UTF-8" standalone="yes"?>
<Relationships xmlns="http://schemas.openxmlformats.org/package/2006/relationships"><Relationship Id="rId1" Type="http://schemas.microsoft.com/office/2006/relationships/activeXControlBinary" Target="activeX14.bin"/></Relationships>
</file>

<file path=ppt/activeX/_rels/activeX15.xml.rels><?xml version="1.0" encoding="UTF-8" standalone="yes"?>
<Relationships xmlns="http://schemas.openxmlformats.org/package/2006/relationships"><Relationship Id="rId1" Type="http://schemas.microsoft.com/office/2006/relationships/activeXControlBinary" Target="activeX15.bin"/></Relationships>
</file>

<file path=ppt/activeX/_rels/activeX16.xml.rels><?xml version="1.0" encoding="UTF-8" standalone="yes"?>
<Relationships xmlns="http://schemas.openxmlformats.org/package/2006/relationships"><Relationship Id="rId1" Type="http://schemas.microsoft.com/office/2006/relationships/activeXControlBinary" Target="activeX16.bin"/></Relationships>
</file>

<file path=ppt/activeX/_rels/activeX17.xml.rels><?xml version="1.0" encoding="UTF-8" standalone="yes"?>
<Relationships xmlns="http://schemas.openxmlformats.org/package/2006/relationships"><Relationship Id="rId1" Type="http://schemas.microsoft.com/office/2006/relationships/activeXControlBinary" Target="activeX17.bin"/></Relationships>
</file>

<file path=ppt/activeX/_rels/activeX18.xml.rels><?xml version="1.0" encoding="UTF-8" standalone="yes"?>
<Relationships xmlns="http://schemas.openxmlformats.org/package/2006/relationships"><Relationship Id="rId1" Type="http://schemas.microsoft.com/office/2006/relationships/activeXControlBinary" Target="activeX18.bin"/></Relationships>
</file>

<file path=ppt/activeX/_rels/activeX19.xml.rels><?xml version="1.0" encoding="UTF-8" standalone="yes"?>
<Relationships xmlns="http://schemas.openxmlformats.org/package/2006/relationships"><Relationship Id="rId1" Type="http://schemas.microsoft.com/office/2006/relationships/activeXControlBinary" Target="activeX19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20.xml.rels><?xml version="1.0" encoding="UTF-8" standalone="yes"?>
<Relationships xmlns="http://schemas.openxmlformats.org/package/2006/relationships"><Relationship Id="rId1" Type="http://schemas.microsoft.com/office/2006/relationships/activeXControlBinary" Target="activeX20.bin"/></Relationships>
</file>

<file path=ppt/activeX/_rels/activeX21.xml.rels><?xml version="1.0" encoding="UTF-8" standalone="yes"?>
<Relationships xmlns="http://schemas.openxmlformats.org/package/2006/relationships"><Relationship Id="rId1" Type="http://schemas.microsoft.com/office/2006/relationships/activeXControlBinary" Target="activeX21.bin"/></Relationships>
</file>

<file path=ppt/activeX/_rels/activeX22.xml.rels><?xml version="1.0" encoding="UTF-8" standalone="yes"?>
<Relationships xmlns="http://schemas.openxmlformats.org/package/2006/relationships"><Relationship Id="rId1" Type="http://schemas.microsoft.com/office/2006/relationships/activeXControlBinary" Target="activeX22.bin"/></Relationships>
</file>

<file path=ppt/activeX/_rels/activeX23.xml.rels><?xml version="1.0" encoding="UTF-8" standalone="yes"?>
<Relationships xmlns="http://schemas.openxmlformats.org/package/2006/relationships"><Relationship Id="rId1" Type="http://schemas.microsoft.com/office/2006/relationships/activeXControlBinary" Target="activeX23.bin"/></Relationships>
</file>

<file path=ppt/activeX/_rels/activeX24.xml.rels><?xml version="1.0" encoding="UTF-8" standalone="yes"?>
<Relationships xmlns="http://schemas.openxmlformats.org/package/2006/relationships"><Relationship Id="rId1" Type="http://schemas.microsoft.com/office/2006/relationships/activeXControlBinary" Target="activeX24.bin"/></Relationships>
</file>

<file path=ppt/activeX/_rels/activeX25.xml.rels><?xml version="1.0" encoding="UTF-8" standalone="yes"?>
<Relationships xmlns="http://schemas.openxmlformats.org/package/2006/relationships"><Relationship Id="rId1" Type="http://schemas.microsoft.com/office/2006/relationships/activeXControlBinary" Target="activeX25.bin"/></Relationships>
</file>

<file path=ppt/activeX/_rels/activeX26.xml.rels><?xml version="1.0" encoding="UTF-8" standalone="yes"?>
<Relationships xmlns="http://schemas.openxmlformats.org/package/2006/relationships"><Relationship Id="rId1" Type="http://schemas.microsoft.com/office/2006/relationships/activeXControlBinary" Target="activeX26.bin"/></Relationships>
</file>

<file path=ppt/activeX/_rels/activeX27.xml.rels><?xml version="1.0" encoding="UTF-8" standalone="yes"?>
<Relationships xmlns="http://schemas.openxmlformats.org/package/2006/relationships"><Relationship Id="rId1" Type="http://schemas.microsoft.com/office/2006/relationships/activeXControlBinary" Target="activeX27.bin"/></Relationships>
</file>

<file path=ppt/activeX/_rels/activeX28.xml.rels><?xml version="1.0" encoding="UTF-8" standalone="yes"?>
<Relationships xmlns="http://schemas.openxmlformats.org/package/2006/relationships"><Relationship Id="rId1" Type="http://schemas.microsoft.com/office/2006/relationships/activeXControlBinary" Target="activeX28.bin"/></Relationships>
</file>

<file path=ppt/activeX/_rels/activeX29.xml.rels><?xml version="1.0" encoding="UTF-8" standalone="yes"?>
<Relationships xmlns="http://schemas.openxmlformats.org/package/2006/relationships"><Relationship Id="rId1" Type="http://schemas.microsoft.com/office/2006/relationships/activeXControlBinary" Target="activeX29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30.xml.rels><?xml version="1.0" encoding="UTF-8" standalone="yes"?>
<Relationships xmlns="http://schemas.openxmlformats.org/package/2006/relationships"><Relationship Id="rId1" Type="http://schemas.microsoft.com/office/2006/relationships/activeXControlBinary" Target="activeX30.bin"/></Relationships>
</file>

<file path=ppt/activeX/_rels/activeX31.xml.rels><?xml version="1.0" encoding="UTF-8" standalone="yes"?>
<Relationships xmlns="http://schemas.openxmlformats.org/package/2006/relationships"><Relationship Id="rId1" Type="http://schemas.microsoft.com/office/2006/relationships/activeXControlBinary" Target="activeX31.bin"/></Relationships>
</file>

<file path=ppt/activeX/_rels/activeX32.xml.rels><?xml version="1.0" encoding="UTF-8" standalone="yes"?>
<Relationships xmlns="http://schemas.openxmlformats.org/package/2006/relationships"><Relationship Id="rId1" Type="http://schemas.microsoft.com/office/2006/relationships/activeXControlBinary" Target="activeX32.bin"/></Relationships>
</file>

<file path=ppt/activeX/_rels/activeX33.xml.rels><?xml version="1.0" encoding="UTF-8" standalone="yes"?>
<Relationships xmlns="http://schemas.openxmlformats.org/package/2006/relationships"><Relationship Id="rId1" Type="http://schemas.microsoft.com/office/2006/relationships/activeXControlBinary" Target="activeX33.bin"/></Relationships>
</file>

<file path=ppt/activeX/_rels/activeX34.xml.rels><?xml version="1.0" encoding="UTF-8" standalone="yes"?>
<Relationships xmlns="http://schemas.openxmlformats.org/package/2006/relationships"><Relationship Id="rId1" Type="http://schemas.microsoft.com/office/2006/relationships/activeXControlBinary" Target="activeX34.bin"/></Relationships>
</file>

<file path=ppt/activeX/_rels/activeX35.xml.rels><?xml version="1.0" encoding="UTF-8" standalone="yes"?>
<Relationships xmlns="http://schemas.openxmlformats.org/package/2006/relationships"><Relationship Id="rId1" Type="http://schemas.microsoft.com/office/2006/relationships/activeXControlBinary" Target="activeX35.bin"/></Relationships>
</file>

<file path=ppt/activeX/_rels/activeX36.xml.rels><?xml version="1.0" encoding="UTF-8" standalone="yes"?>
<Relationships xmlns="http://schemas.openxmlformats.org/package/2006/relationships"><Relationship Id="rId1" Type="http://schemas.microsoft.com/office/2006/relationships/activeXControlBinary" Target="activeX36.bin"/></Relationships>
</file>

<file path=ppt/activeX/_rels/activeX37.xml.rels><?xml version="1.0" encoding="UTF-8" standalone="yes"?>
<Relationships xmlns="http://schemas.openxmlformats.org/package/2006/relationships"><Relationship Id="rId1" Type="http://schemas.microsoft.com/office/2006/relationships/activeXControlBinary" Target="activeX37.bin"/></Relationships>
</file>

<file path=ppt/activeX/_rels/activeX38.xml.rels><?xml version="1.0" encoding="UTF-8" standalone="yes"?>
<Relationships xmlns="http://schemas.openxmlformats.org/package/2006/relationships"><Relationship Id="rId1" Type="http://schemas.microsoft.com/office/2006/relationships/activeXControlBinary" Target="activeX38.bin"/></Relationships>
</file>

<file path=ppt/activeX/_rels/activeX39.xml.rels><?xml version="1.0" encoding="UTF-8" standalone="yes"?>
<Relationships xmlns="http://schemas.openxmlformats.org/package/2006/relationships"><Relationship Id="rId1" Type="http://schemas.microsoft.com/office/2006/relationships/activeXControlBinary" Target="activeX39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_rels/activeX40.xml.rels><?xml version="1.0" encoding="UTF-8" standalone="yes"?>
<Relationships xmlns="http://schemas.openxmlformats.org/package/2006/relationships"><Relationship Id="rId1" Type="http://schemas.microsoft.com/office/2006/relationships/activeXControlBinary" Target="activeX40.bin"/></Relationships>
</file>

<file path=ppt/activeX/_rels/activeX41.xml.rels><?xml version="1.0" encoding="UTF-8" standalone="yes"?>
<Relationships xmlns="http://schemas.openxmlformats.org/package/2006/relationships"><Relationship Id="rId1" Type="http://schemas.microsoft.com/office/2006/relationships/activeXControlBinary" Target="activeX41.bin"/></Relationships>
</file>

<file path=ppt/activeX/_rels/activeX42.xml.rels><?xml version="1.0" encoding="UTF-8" standalone="yes"?>
<Relationships xmlns="http://schemas.openxmlformats.org/package/2006/relationships"><Relationship Id="rId1" Type="http://schemas.microsoft.com/office/2006/relationships/activeXControlBinary" Target="activeX42.bin"/></Relationships>
</file>

<file path=ppt/activeX/_rels/activeX43.xml.rels><?xml version="1.0" encoding="UTF-8" standalone="yes"?>
<Relationships xmlns="http://schemas.openxmlformats.org/package/2006/relationships"><Relationship Id="rId1" Type="http://schemas.microsoft.com/office/2006/relationships/activeXControlBinary" Target="activeX43.bin"/></Relationships>
</file>

<file path=ppt/activeX/_rels/activeX44.xml.rels><?xml version="1.0" encoding="UTF-8" standalone="yes"?>
<Relationships xmlns="http://schemas.openxmlformats.org/package/2006/relationships"><Relationship Id="rId1" Type="http://schemas.microsoft.com/office/2006/relationships/activeXControlBinary" Target="activeX44.bin"/></Relationships>
</file>

<file path=ppt/activeX/_rels/activeX45.xml.rels><?xml version="1.0" encoding="UTF-8" standalone="yes"?>
<Relationships xmlns="http://schemas.openxmlformats.org/package/2006/relationships"><Relationship Id="rId1" Type="http://schemas.microsoft.com/office/2006/relationships/activeXControlBinary" Target="activeX45.bin"/></Relationships>
</file>

<file path=ppt/activeX/_rels/activeX46.xml.rels><?xml version="1.0" encoding="UTF-8" standalone="yes"?>
<Relationships xmlns="http://schemas.openxmlformats.org/package/2006/relationships"><Relationship Id="rId1" Type="http://schemas.microsoft.com/office/2006/relationships/activeXControlBinary" Target="activeX46.bin"/></Relationships>
</file>

<file path=ppt/activeX/_rels/activeX47.xml.rels><?xml version="1.0" encoding="UTF-8" standalone="yes"?>
<Relationships xmlns="http://schemas.openxmlformats.org/package/2006/relationships"><Relationship Id="rId1" Type="http://schemas.microsoft.com/office/2006/relationships/activeXControlBinary" Target="activeX47.bin"/></Relationships>
</file>

<file path=ppt/activeX/_rels/activeX48.xml.rels><?xml version="1.0" encoding="UTF-8" standalone="yes"?>
<Relationships xmlns="http://schemas.openxmlformats.org/package/2006/relationships"><Relationship Id="rId1" Type="http://schemas.microsoft.com/office/2006/relationships/activeXControlBinary" Target="activeX48.bin"/></Relationships>
</file>

<file path=ppt/activeX/_rels/activeX49.xml.rels><?xml version="1.0" encoding="UTF-8" standalone="yes"?>
<Relationships xmlns="http://schemas.openxmlformats.org/package/2006/relationships"><Relationship Id="rId1" Type="http://schemas.microsoft.com/office/2006/relationships/activeXControlBinary" Target="activeX49.bin"/></Relationships>
</file>

<file path=ppt/activeX/_rels/activeX5.xml.rels><?xml version="1.0" encoding="UTF-8" standalone="yes"?>
<Relationships xmlns="http://schemas.openxmlformats.org/package/2006/relationships"><Relationship Id="rId1" Type="http://schemas.microsoft.com/office/2006/relationships/activeXControlBinary" Target="activeX5.bin"/></Relationships>
</file>

<file path=ppt/activeX/_rels/activeX50.xml.rels><?xml version="1.0" encoding="UTF-8" standalone="yes"?>
<Relationships xmlns="http://schemas.openxmlformats.org/package/2006/relationships"><Relationship Id="rId1" Type="http://schemas.microsoft.com/office/2006/relationships/activeXControlBinary" Target="activeX50.bin"/></Relationships>
</file>

<file path=ppt/activeX/_rels/activeX51.xml.rels><?xml version="1.0" encoding="UTF-8" standalone="yes"?>
<Relationships xmlns="http://schemas.openxmlformats.org/package/2006/relationships"><Relationship Id="rId1" Type="http://schemas.microsoft.com/office/2006/relationships/activeXControlBinary" Target="activeX51.bin"/></Relationships>
</file>

<file path=ppt/activeX/_rels/activeX52.xml.rels><?xml version="1.0" encoding="UTF-8" standalone="yes"?>
<Relationships xmlns="http://schemas.openxmlformats.org/package/2006/relationships"><Relationship Id="rId1" Type="http://schemas.microsoft.com/office/2006/relationships/activeXControlBinary" Target="activeX52.bin"/></Relationships>
</file>

<file path=ppt/activeX/_rels/activeX53.xml.rels><?xml version="1.0" encoding="UTF-8" standalone="yes"?>
<Relationships xmlns="http://schemas.openxmlformats.org/package/2006/relationships"><Relationship Id="rId1" Type="http://schemas.microsoft.com/office/2006/relationships/activeXControlBinary" Target="activeX53.bin"/></Relationships>
</file>

<file path=ppt/activeX/_rels/activeX54.xml.rels><?xml version="1.0" encoding="UTF-8" standalone="yes"?>
<Relationships xmlns="http://schemas.openxmlformats.org/package/2006/relationships"><Relationship Id="rId1" Type="http://schemas.microsoft.com/office/2006/relationships/activeXControlBinary" Target="activeX54.bin"/></Relationships>
</file>

<file path=ppt/activeX/_rels/activeX55.xml.rels><?xml version="1.0" encoding="UTF-8" standalone="yes"?>
<Relationships xmlns="http://schemas.openxmlformats.org/package/2006/relationships"><Relationship Id="rId1" Type="http://schemas.microsoft.com/office/2006/relationships/activeXControlBinary" Target="activeX55.bin"/></Relationships>
</file>

<file path=ppt/activeX/_rels/activeX56.xml.rels><?xml version="1.0" encoding="UTF-8" standalone="yes"?>
<Relationships xmlns="http://schemas.openxmlformats.org/package/2006/relationships"><Relationship Id="rId1" Type="http://schemas.microsoft.com/office/2006/relationships/activeXControlBinary" Target="activeX56.bin"/></Relationships>
</file>

<file path=ppt/activeX/_rels/activeX57.xml.rels><?xml version="1.0" encoding="UTF-8" standalone="yes"?>
<Relationships xmlns="http://schemas.openxmlformats.org/package/2006/relationships"><Relationship Id="rId1" Type="http://schemas.microsoft.com/office/2006/relationships/activeXControlBinary" Target="activeX57.bin"/></Relationships>
</file>

<file path=ppt/activeX/_rels/activeX58.xml.rels><?xml version="1.0" encoding="UTF-8" standalone="yes"?>
<Relationships xmlns="http://schemas.openxmlformats.org/package/2006/relationships"><Relationship Id="rId1" Type="http://schemas.microsoft.com/office/2006/relationships/activeXControlBinary" Target="activeX58.bin"/></Relationships>
</file>

<file path=ppt/activeX/_rels/activeX59.xml.rels><?xml version="1.0" encoding="UTF-8" standalone="yes"?>
<Relationships xmlns="http://schemas.openxmlformats.org/package/2006/relationships"><Relationship Id="rId1" Type="http://schemas.microsoft.com/office/2006/relationships/activeXControlBinary" Target="activeX59.bin"/></Relationships>
</file>

<file path=ppt/activeX/_rels/activeX6.xml.rels><?xml version="1.0" encoding="UTF-8" standalone="yes"?>
<Relationships xmlns="http://schemas.openxmlformats.org/package/2006/relationships"><Relationship Id="rId1" Type="http://schemas.microsoft.com/office/2006/relationships/activeXControlBinary" Target="activeX6.bin"/></Relationships>
</file>

<file path=ppt/activeX/_rels/activeX60.xml.rels><?xml version="1.0" encoding="UTF-8" standalone="yes"?>
<Relationships xmlns="http://schemas.openxmlformats.org/package/2006/relationships"><Relationship Id="rId1" Type="http://schemas.microsoft.com/office/2006/relationships/activeXControlBinary" Target="activeX60.bin"/></Relationships>
</file>

<file path=ppt/activeX/_rels/activeX61.xml.rels><?xml version="1.0" encoding="UTF-8" standalone="yes"?>
<Relationships xmlns="http://schemas.openxmlformats.org/package/2006/relationships"><Relationship Id="rId1" Type="http://schemas.microsoft.com/office/2006/relationships/activeXControlBinary" Target="activeX61.bin"/></Relationships>
</file>

<file path=ppt/activeX/_rels/activeX62.xml.rels><?xml version="1.0" encoding="UTF-8" standalone="yes"?>
<Relationships xmlns="http://schemas.openxmlformats.org/package/2006/relationships"><Relationship Id="rId1" Type="http://schemas.microsoft.com/office/2006/relationships/activeXControlBinary" Target="activeX62.bin"/></Relationships>
</file>

<file path=ppt/activeX/_rels/activeX63.xml.rels><?xml version="1.0" encoding="UTF-8" standalone="yes"?>
<Relationships xmlns="http://schemas.openxmlformats.org/package/2006/relationships"><Relationship Id="rId1" Type="http://schemas.microsoft.com/office/2006/relationships/activeXControlBinary" Target="activeX63.bin"/></Relationships>
</file>

<file path=ppt/activeX/_rels/activeX64.xml.rels><?xml version="1.0" encoding="UTF-8" standalone="yes"?>
<Relationships xmlns="http://schemas.openxmlformats.org/package/2006/relationships"><Relationship Id="rId1" Type="http://schemas.microsoft.com/office/2006/relationships/activeXControlBinary" Target="activeX64.bin"/></Relationships>
</file>

<file path=ppt/activeX/_rels/activeX65.xml.rels><?xml version="1.0" encoding="UTF-8" standalone="yes"?>
<Relationships xmlns="http://schemas.openxmlformats.org/package/2006/relationships"><Relationship Id="rId1" Type="http://schemas.microsoft.com/office/2006/relationships/activeXControlBinary" Target="activeX65.bin"/></Relationships>
</file>

<file path=ppt/activeX/_rels/activeX66.xml.rels><?xml version="1.0" encoding="UTF-8" standalone="yes"?>
<Relationships xmlns="http://schemas.openxmlformats.org/package/2006/relationships"><Relationship Id="rId1" Type="http://schemas.microsoft.com/office/2006/relationships/activeXControlBinary" Target="activeX66.bin"/></Relationships>
</file>

<file path=ppt/activeX/_rels/activeX7.xml.rels><?xml version="1.0" encoding="UTF-8" standalone="yes"?>
<Relationships xmlns="http://schemas.openxmlformats.org/package/2006/relationships"><Relationship Id="rId1" Type="http://schemas.microsoft.com/office/2006/relationships/activeXControlBinary" Target="activeX7.bin"/></Relationships>
</file>

<file path=ppt/activeX/_rels/activeX8.xml.rels><?xml version="1.0" encoding="UTF-8" standalone="yes"?>
<Relationships xmlns="http://schemas.openxmlformats.org/package/2006/relationships"><Relationship Id="rId1" Type="http://schemas.microsoft.com/office/2006/relationships/activeXControlBinary" Target="activeX8.bin"/></Relationships>
</file>

<file path=ppt/activeX/_rels/activeX9.xml.rels><?xml version="1.0" encoding="UTF-8" standalone="yes"?>
<Relationships xmlns="http://schemas.openxmlformats.org/package/2006/relationships"><Relationship Id="rId1" Type="http://schemas.microsoft.com/office/2006/relationships/activeXControlBinary" Target="activeX9.bin"/></Relationships>
</file>

<file path=ppt/activeX/activeX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7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38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39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40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41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42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4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44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45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46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47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48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49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50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51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52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5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54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55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56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57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58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59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60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61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62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6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64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65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66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4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4.wmf"/><Relationship Id="rId1" Type="http://schemas.openxmlformats.org/officeDocument/2006/relationships/image" Target="../media/image20.wmf"/><Relationship Id="rId4" Type="http://schemas.openxmlformats.org/officeDocument/2006/relationships/image" Target="../media/image2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24.wmf"/><Relationship Id="rId1" Type="http://schemas.openxmlformats.org/officeDocument/2006/relationships/image" Target="../media/image3.wmf"/><Relationship Id="rId4" Type="http://schemas.openxmlformats.org/officeDocument/2006/relationships/image" Target="../media/image2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27.wmf"/><Relationship Id="rId4" Type="http://schemas.openxmlformats.org/officeDocument/2006/relationships/image" Target="../media/image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4" Type="http://schemas.openxmlformats.org/officeDocument/2006/relationships/image" Target="../media/image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31.wmf"/><Relationship Id="rId1" Type="http://schemas.openxmlformats.org/officeDocument/2006/relationships/image" Target="../media/image3.wmf"/><Relationship Id="rId4" Type="http://schemas.openxmlformats.org/officeDocument/2006/relationships/image" Target="../media/image32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.wmf"/><Relationship Id="rId4" Type="http://schemas.openxmlformats.org/officeDocument/2006/relationships/image" Target="../media/image36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Relationship Id="rId4" Type="http://schemas.openxmlformats.org/officeDocument/2006/relationships/image" Target="../media/image41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image" Target="../media/image45.wmf"/><Relationship Id="rId7" Type="http://schemas.openxmlformats.org/officeDocument/2006/relationships/image" Target="../media/image48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Relationship Id="rId6" Type="http://schemas.openxmlformats.org/officeDocument/2006/relationships/image" Target="../media/image47.wmf"/><Relationship Id="rId5" Type="http://schemas.openxmlformats.org/officeDocument/2006/relationships/image" Target="../media/image29.wmf"/><Relationship Id="rId10" Type="http://schemas.openxmlformats.org/officeDocument/2006/relationships/image" Target="../media/image51.wmf"/><Relationship Id="rId4" Type="http://schemas.openxmlformats.org/officeDocument/2006/relationships/image" Target="../media/image46.wmf"/><Relationship Id="rId9" Type="http://schemas.openxmlformats.org/officeDocument/2006/relationships/image" Target="../media/image5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41943"/>
          </a:xfrm>
          <a:prstGeom prst="rect">
            <a:avLst/>
          </a:prstGeom>
        </p:spPr>
        <p:txBody>
          <a:bodyPr vert="horz" lIns="102303" tIns="51152" rIns="102303" bIns="51152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092" y="0"/>
            <a:ext cx="3077739" cy="541943"/>
          </a:xfrm>
          <a:prstGeom prst="rect">
            <a:avLst/>
          </a:prstGeom>
        </p:spPr>
        <p:txBody>
          <a:bodyPr vert="horz" lIns="102303" tIns="51152" rIns="102303" bIns="51152" rtlCol="0"/>
          <a:lstStyle>
            <a:lvl1pPr algn="r">
              <a:defRPr sz="1300"/>
            </a:lvl1pPr>
          </a:lstStyle>
          <a:p>
            <a:fld id="{7FB65D40-8B35-454A-A48F-68551D08DC66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0259409"/>
            <a:ext cx="3077739" cy="541942"/>
          </a:xfrm>
          <a:prstGeom prst="rect">
            <a:avLst/>
          </a:prstGeom>
        </p:spPr>
        <p:txBody>
          <a:bodyPr vert="horz" lIns="102303" tIns="51152" rIns="102303" bIns="51152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092" y="10259409"/>
            <a:ext cx="3077739" cy="541942"/>
          </a:xfrm>
          <a:prstGeom prst="rect">
            <a:avLst/>
          </a:prstGeom>
        </p:spPr>
        <p:txBody>
          <a:bodyPr vert="horz" lIns="102303" tIns="51152" rIns="102303" bIns="51152" rtlCol="0" anchor="b"/>
          <a:lstStyle>
            <a:lvl1pPr algn="r">
              <a:defRPr sz="1300"/>
            </a:lvl1pPr>
          </a:lstStyle>
          <a:p>
            <a:fld id="{74837901-B1BD-41C4-B4E4-EFECED9A7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6296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41943"/>
          </a:xfrm>
          <a:prstGeom prst="rect">
            <a:avLst/>
          </a:prstGeom>
        </p:spPr>
        <p:txBody>
          <a:bodyPr vert="horz" lIns="102303" tIns="51152" rIns="102303" bIns="51152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541943"/>
          </a:xfrm>
          <a:prstGeom prst="rect">
            <a:avLst/>
          </a:prstGeom>
        </p:spPr>
        <p:txBody>
          <a:bodyPr vert="horz" lIns="102303" tIns="51152" rIns="102303" bIns="51152" rtlCol="0"/>
          <a:lstStyle>
            <a:lvl1pPr algn="r">
              <a:defRPr sz="1300"/>
            </a:lvl1pPr>
          </a:lstStyle>
          <a:p>
            <a:fld id="{32357DAA-5468-4B6B-BB08-953BF695F559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58838" y="1350963"/>
            <a:ext cx="5384800" cy="3644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02303" tIns="51152" rIns="102303" bIns="5115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5198149"/>
            <a:ext cx="5681980" cy="4253032"/>
          </a:xfrm>
          <a:prstGeom prst="rect">
            <a:avLst/>
          </a:prstGeom>
        </p:spPr>
        <p:txBody>
          <a:bodyPr vert="horz" lIns="102303" tIns="51152" rIns="102303" bIns="51152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259409"/>
            <a:ext cx="3077739" cy="541942"/>
          </a:xfrm>
          <a:prstGeom prst="rect">
            <a:avLst/>
          </a:prstGeom>
        </p:spPr>
        <p:txBody>
          <a:bodyPr vert="horz" lIns="102303" tIns="51152" rIns="102303" bIns="51152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10259409"/>
            <a:ext cx="3077739" cy="541942"/>
          </a:xfrm>
          <a:prstGeom prst="rect">
            <a:avLst/>
          </a:prstGeom>
        </p:spPr>
        <p:txBody>
          <a:bodyPr vert="horz" lIns="102303" tIns="51152" rIns="102303" bIns="51152" rtlCol="0" anchor="b"/>
          <a:lstStyle>
            <a:lvl1pPr algn="r">
              <a:defRPr sz="1300"/>
            </a:lvl1pPr>
          </a:lstStyle>
          <a:p>
            <a:fld id="{24B8C498-2D54-4D21-A958-523B3AEC7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461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84900" rtl="0" eaLnBrk="1" latinLnBrk="0" hangingPunct="1">
      <a:defRPr sz="1293" kern="1200">
        <a:solidFill>
          <a:schemeClr val="tx1"/>
        </a:solidFill>
        <a:latin typeface="+mn-lt"/>
        <a:ea typeface="+mn-ea"/>
        <a:cs typeface="+mn-cs"/>
      </a:defRPr>
    </a:lvl1pPr>
    <a:lvl2pPr marL="492450" algn="l" defTabSz="984900" rtl="0" eaLnBrk="1" latinLnBrk="0" hangingPunct="1">
      <a:defRPr sz="1293" kern="1200">
        <a:solidFill>
          <a:schemeClr val="tx1"/>
        </a:solidFill>
        <a:latin typeface="+mn-lt"/>
        <a:ea typeface="+mn-ea"/>
        <a:cs typeface="+mn-cs"/>
      </a:defRPr>
    </a:lvl2pPr>
    <a:lvl3pPr marL="984900" algn="l" defTabSz="984900" rtl="0" eaLnBrk="1" latinLnBrk="0" hangingPunct="1">
      <a:defRPr sz="1293" kern="1200">
        <a:solidFill>
          <a:schemeClr val="tx1"/>
        </a:solidFill>
        <a:latin typeface="+mn-lt"/>
        <a:ea typeface="+mn-ea"/>
        <a:cs typeface="+mn-cs"/>
      </a:defRPr>
    </a:lvl3pPr>
    <a:lvl4pPr marL="1477350" algn="l" defTabSz="984900" rtl="0" eaLnBrk="1" latinLnBrk="0" hangingPunct="1">
      <a:defRPr sz="1293" kern="1200">
        <a:solidFill>
          <a:schemeClr val="tx1"/>
        </a:solidFill>
        <a:latin typeface="+mn-lt"/>
        <a:ea typeface="+mn-ea"/>
        <a:cs typeface="+mn-cs"/>
      </a:defRPr>
    </a:lvl4pPr>
    <a:lvl5pPr marL="1969800" algn="l" defTabSz="984900" rtl="0" eaLnBrk="1" latinLnBrk="0" hangingPunct="1">
      <a:defRPr sz="1293" kern="1200">
        <a:solidFill>
          <a:schemeClr val="tx1"/>
        </a:solidFill>
        <a:latin typeface="+mn-lt"/>
        <a:ea typeface="+mn-ea"/>
        <a:cs typeface="+mn-cs"/>
      </a:defRPr>
    </a:lvl5pPr>
    <a:lvl6pPr marL="2462251" algn="l" defTabSz="984900" rtl="0" eaLnBrk="1" latinLnBrk="0" hangingPunct="1">
      <a:defRPr sz="1293" kern="1200">
        <a:solidFill>
          <a:schemeClr val="tx1"/>
        </a:solidFill>
        <a:latin typeface="+mn-lt"/>
        <a:ea typeface="+mn-ea"/>
        <a:cs typeface="+mn-cs"/>
      </a:defRPr>
    </a:lvl6pPr>
    <a:lvl7pPr marL="2954701" algn="l" defTabSz="984900" rtl="0" eaLnBrk="1" latinLnBrk="0" hangingPunct="1">
      <a:defRPr sz="1293" kern="1200">
        <a:solidFill>
          <a:schemeClr val="tx1"/>
        </a:solidFill>
        <a:latin typeface="+mn-lt"/>
        <a:ea typeface="+mn-ea"/>
        <a:cs typeface="+mn-cs"/>
      </a:defRPr>
    </a:lvl7pPr>
    <a:lvl8pPr marL="3447151" algn="l" defTabSz="984900" rtl="0" eaLnBrk="1" latinLnBrk="0" hangingPunct="1">
      <a:defRPr sz="1293" kern="1200">
        <a:solidFill>
          <a:schemeClr val="tx1"/>
        </a:solidFill>
        <a:latin typeface="+mn-lt"/>
        <a:ea typeface="+mn-ea"/>
        <a:cs typeface="+mn-cs"/>
      </a:defRPr>
    </a:lvl8pPr>
    <a:lvl9pPr marL="3939601" algn="l" defTabSz="984900" rtl="0" eaLnBrk="1" latinLnBrk="0" hangingPunct="1">
      <a:defRPr sz="129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8C498-2D54-4D21-A958-523B3AEC77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5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8C498-2D54-4D21-A958-523B3AEC77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25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8C498-2D54-4D21-A958-523B3AEC77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562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8C498-2D54-4D21-A958-523B3AEC77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921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8C498-2D54-4D21-A958-523B3AEC77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632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8C498-2D54-4D21-A958-523B3AEC77B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047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8C498-2D54-4D21-A958-523B3AEC77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995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audio" Target="../media/audio3.wav"/><Relationship Id="rId13" Type="http://schemas.openxmlformats.org/officeDocument/2006/relationships/audio" Target="../media/audio6.wav"/><Relationship Id="rId3" Type="http://schemas.openxmlformats.org/officeDocument/2006/relationships/slide" Target="../slides/slide1.xml"/><Relationship Id="rId7" Type="http://schemas.openxmlformats.org/officeDocument/2006/relationships/slide" Target="../slides/slide6.xml"/><Relationship Id="rId12" Type="http://schemas.openxmlformats.org/officeDocument/2006/relationships/audio" Target="../media/audio5.wav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audio" Target="../media/audio2.wav"/><Relationship Id="rId11" Type="http://schemas.openxmlformats.org/officeDocument/2006/relationships/slide" Target="../slides/slide10.xml"/><Relationship Id="rId5" Type="http://schemas.openxmlformats.org/officeDocument/2006/relationships/slide" Target="../slides/slide5.xml"/><Relationship Id="rId10" Type="http://schemas.openxmlformats.org/officeDocument/2006/relationships/audio" Target="../media/audio4.wav"/><Relationship Id="rId4" Type="http://schemas.openxmlformats.org/officeDocument/2006/relationships/audio" Target="../media/audio1.wav"/><Relationship Id="rId9" Type="http://schemas.openxmlformats.org/officeDocument/2006/relationships/slide" Target="../slides/slide7.xml"/><Relationship Id="rId14" Type="http://schemas.openxmlformats.org/officeDocument/2006/relationships/image" Target="../media/image2.gi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7972" y="1355149"/>
            <a:ext cx="10403681" cy="2882806"/>
          </a:xfrm>
        </p:spPr>
        <p:txBody>
          <a:bodyPr anchor="b"/>
          <a:lstStyle>
            <a:lvl1pPr algn="ctr">
              <a:defRPr sz="724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9953" y="4349128"/>
            <a:ext cx="9179719" cy="1999179"/>
          </a:xfrm>
        </p:spPr>
        <p:txBody>
          <a:bodyPr/>
          <a:lstStyle>
            <a:lvl1pPr marL="0" indent="0" algn="ctr">
              <a:buNone/>
              <a:defRPr sz="2898"/>
            </a:lvl1pPr>
            <a:lvl2pPr marL="552023" indent="0" algn="ctr">
              <a:buNone/>
              <a:defRPr sz="2415"/>
            </a:lvl2pPr>
            <a:lvl3pPr marL="1104047" indent="0" algn="ctr">
              <a:buNone/>
              <a:defRPr sz="2173"/>
            </a:lvl3pPr>
            <a:lvl4pPr marL="1656070" indent="0" algn="ctr">
              <a:buNone/>
              <a:defRPr sz="1932"/>
            </a:lvl4pPr>
            <a:lvl5pPr marL="2208093" indent="0" algn="ctr">
              <a:buNone/>
              <a:defRPr sz="1932"/>
            </a:lvl5pPr>
            <a:lvl6pPr marL="2760116" indent="0" algn="ctr">
              <a:buNone/>
              <a:defRPr sz="1932"/>
            </a:lvl6pPr>
            <a:lvl7pPr marL="3312140" indent="0" algn="ctr">
              <a:buNone/>
              <a:defRPr sz="1932"/>
            </a:lvl7pPr>
            <a:lvl8pPr marL="3864163" indent="0" algn="ctr">
              <a:buNone/>
              <a:defRPr sz="1932"/>
            </a:lvl8pPr>
            <a:lvl9pPr marL="4416186" indent="0" algn="ctr">
              <a:buNone/>
              <a:defRPr sz="1932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6D6C4-9743-4555-94AC-A89E9A1E90E8}" type="datetime1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Misbach 49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5CBD-6ED9-42FB-9D77-35EC1CFE3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49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3DBFA-FF7B-4B05-9B11-B4899D923898}" type="datetime1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Misbach 49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5CBD-6ED9-42FB-9D77-35EC1CFE3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775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58982" y="440855"/>
            <a:ext cx="2639169" cy="701725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1475" y="440855"/>
            <a:ext cx="7764512" cy="701725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37343-7208-451D-A75A-9B94BFAE4822}" type="datetime1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Misbach 49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5CBD-6ED9-42FB-9D77-35EC1CFE3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138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F99E9-15D9-4E9F-B83C-B3C0DF3F63E0}" type="datetime1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Misbach 49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5CBD-6ED9-42FB-9D77-35EC1CFE3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63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100" y="2064352"/>
            <a:ext cx="10556677" cy="3444416"/>
          </a:xfrm>
        </p:spPr>
        <p:txBody>
          <a:bodyPr anchor="b"/>
          <a:lstStyle>
            <a:lvl1pPr>
              <a:defRPr sz="724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100" y="5541353"/>
            <a:ext cx="10556677" cy="1811337"/>
          </a:xfrm>
        </p:spPr>
        <p:txBody>
          <a:bodyPr/>
          <a:lstStyle>
            <a:lvl1pPr marL="0" indent="0">
              <a:buNone/>
              <a:defRPr sz="2898">
                <a:solidFill>
                  <a:schemeClr val="tx1"/>
                </a:solidFill>
              </a:defRPr>
            </a:lvl1pPr>
            <a:lvl2pPr marL="552023" indent="0">
              <a:buNone/>
              <a:defRPr sz="2415">
                <a:solidFill>
                  <a:schemeClr val="tx1">
                    <a:tint val="75000"/>
                  </a:schemeClr>
                </a:solidFill>
              </a:defRPr>
            </a:lvl2pPr>
            <a:lvl3pPr marL="1104047" indent="0">
              <a:buNone/>
              <a:defRPr sz="2173">
                <a:solidFill>
                  <a:schemeClr val="tx1">
                    <a:tint val="75000"/>
                  </a:schemeClr>
                </a:solidFill>
              </a:defRPr>
            </a:lvl3pPr>
            <a:lvl4pPr marL="1656070" indent="0">
              <a:buNone/>
              <a:defRPr sz="1932">
                <a:solidFill>
                  <a:schemeClr val="tx1">
                    <a:tint val="75000"/>
                  </a:schemeClr>
                </a:solidFill>
              </a:defRPr>
            </a:lvl4pPr>
            <a:lvl5pPr marL="2208093" indent="0">
              <a:buNone/>
              <a:defRPr sz="1932">
                <a:solidFill>
                  <a:schemeClr val="tx1">
                    <a:tint val="75000"/>
                  </a:schemeClr>
                </a:solidFill>
              </a:defRPr>
            </a:lvl5pPr>
            <a:lvl6pPr marL="2760116" indent="0">
              <a:buNone/>
              <a:defRPr sz="1932">
                <a:solidFill>
                  <a:schemeClr val="tx1">
                    <a:tint val="75000"/>
                  </a:schemeClr>
                </a:solidFill>
              </a:defRPr>
            </a:lvl6pPr>
            <a:lvl7pPr marL="3312140" indent="0">
              <a:buNone/>
              <a:defRPr sz="1932">
                <a:solidFill>
                  <a:schemeClr val="tx1">
                    <a:tint val="75000"/>
                  </a:schemeClr>
                </a:solidFill>
              </a:defRPr>
            </a:lvl7pPr>
            <a:lvl8pPr marL="3864163" indent="0">
              <a:buNone/>
              <a:defRPr sz="1932">
                <a:solidFill>
                  <a:schemeClr val="tx1">
                    <a:tint val="75000"/>
                  </a:schemeClr>
                </a:solidFill>
              </a:defRPr>
            </a:lvl8pPr>
            <a:lvl9pPr marL="4416186" indent="0">
              <a:buNone/>
              <a:defRPr sz="19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EFBCE-1719-4597-B92B-6712FE7BD55A}" type="datetime1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Misbach 49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5CBD-6ED9-42FB-9D77-35EC1CFE3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424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1474" y="2204273"/>
            <a:ext cx="5201841" cy="5253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310" y="2204273"/>
            <a:ext cx="5201841" cy="5253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719B2-A318-4034-923C-3A69F4851137}" type="datetime1">
              <a:rPr lang="en-US" smtClean="0"/>
              <a:t>10/4/2021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Misbach 49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5CBD-6ED9-42FB-9D77-35EC1CFE3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255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8" y="440856"/>
            <a:ext cx="10556677" cy="160049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070" y="2029849"/>
            <a:ext cx="5177934" cy="994797"/>
          </a:xfrm>
        </p:spPr>
        <p:txBody>
          <a:bodyPr anchor="b"/>
          <a:lstStyle>
            <a:lvl1pPr marL="0" indent="0">
              <a:buNone/>
              <a:defRPr sz="2898" b="1"/>
            </a:lvl1pPr>
            <a:lvl2pPr marL="552023" indent="0">
              <a:buNone/>
              <a:defRPr sz="2415" b="1"/>
            </a:lvl2pPr>
            <a:lvl3pPr marL="1104047" indent="0">
              <a:buNone/>
              <a:defRPr sz="2173" b="1"/>
            </a:lvl3pPr>
            <a:lvl4pPr marL="1656070" indent="0">
              <a:buNone/>
              <a:defRPr sz="1932" b="1"/>
            </a:lvl4pPr>
            <a:lvl5pPr marL="2208093" indent="0">
              <a:buNone/>
              <a:defRPr sz="1932" b="1"/>
            </a:lvl5pPr>
            <a:lvl6pPr marL="2760116" indent="0">
              <a:buNone/>
              <a:defRPr sz="1932" b="1"/>
            </a:lvl6pPr>
            <a:lvl7pPr marL="3312140" indent="0">
              <a:buNone/>
              <a:defRPr sz="1932" b="1"/>
            </a:lvl7pPr>
            <a:lvl8pPr marL="3864163" indent="0">
              <a:buNone/>
              <a:defRPr sz="1932" b="1"/>
            </a:lvl8pPr>
            <a:lvl9pPr marL="4416186" indent="0">
              <a:buNone/>
              <a:defRPr sz="1932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070" y="3024646"/>
            <a:ext cx="5177934" cy="44487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311" y="2029849"/>
            <a:ext cx="5203435" cy="994797"/>
          </a:xfrm>
        </p:spPr>
        <p:txBody>
          <a:bodyPr anchor="b"/>
          <a:lstStyle>
            <a:lvl1pPr marL="0" indent="0">
              <a:buNone/>
              <a:defRPr sz="2898" b="1"/>
            </a:lvl1pPr>
            <a:lvl2pPr marL="552023" indent="0">
              <a:buNone/>
              <a:defRPr sz="2415" b="1"/>
            </a:lvl2pPr>
            <a:lvl3pPr marL="1104047" indent="0">
              <a:buNone/>
              <a:defRPr sz="2173" b="1"/>
            </a:lvl3pPr>
            <a:lvl4pPr marL="1656070" indent="0">
              <a:buNone/>
              <a:defRPr sz="1932" b="1"/>
            </a:lvl4pPr>
            <a:lvl5pPr marL="2208093" indent="0">
              <a:buNone/>
              <a:defRPr sz="1932" b="1"/>
            </a:lvl5pPr>
            <a:lvl6pPr marL="2760116" indent="0">
              <a:buNone/>
              <a:defRPr sz="1932" b="1"/>
            </a:lvl6pPr>
            <a:lvl7pPr marL="3312140" indent="0">
              <a:buNone/>
              <a:defRPr sz="1932" b="1"/>
            </a:lvl7pPr>
            <a:lvl8pPr marL="3864163" indent="0">
              <a:buNone/>
              <a:defRPr sz="1932" b="1"/>
            </a:lvl8pPr>
            <a:lvl9pPr marL="4416186" indent="0">
              <a:buNone/>
              <a:defRPr sz="1932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311" y="3024646"/>
            <a:ext cx="5203435" cy="44487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B000A-A392-48CD-85F7-64EC7709278C}" type="datetime1">
              <a:rPr lang="en-US" smtClean="0"/>
              <a:t>10/4/2021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Misbach 49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5CBD-6ED9-42FB-9D77-35EC1CFE3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25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615" y="1227340"/>
            <a:ext cx="4453916" cy="396501"/>
          </a:xfrm>
        </p:spPr>
        <p:txBody>
          <a:bodyPr>
            <a:normAutofit/>
          </a:bodyPr>
          <a:lstStyle>
            <a:lvl1pPr>
              <a:defRPr sz="2000">
                <a:latin typeface="Bookman Old Style" panose="020506040505050202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3304" y="7876271"/>
            <a:ext cx="1080000" cy="360000"/>
          </a:xfrm>
        </p:spPr>
        <p:txBody>
          <a:bodyPr/>
          <a:lstStyle/>
          <a:p>
            <a:fld id="{57FD3BB4-4E86-41F8-9AC7-1E3C1A622319}" type="datetime1">
              <a:rPr lang="en-US" smtClean="0"/>
              <a:t>10/4/2021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150761" y="7941360"/>
            <a:ext cx="1440000" cy="324000"/>
          </a:xfrm>
          <a:ln>
            <a:solidFill>
              <a:srgbClr val="FF0000"/>
            </a:solidFill>
          </a:ln>
        </p:spPr>
        <p:txBody>
          <a:bodyPr anchor="b"/>
          <a:lstStyle>
            <a:lvl1pPr>
              <a:defRPr b="0">
                <a:solidFill>
                  <a:schemeClr val="tx1"/>
                </a:solidFill>
                <a:latin typeface="Monotype Corsiva" panose="03010101010201010101" pitchFamily="66" charset="0"/>
              </a:defRPr>
            </a:lvl1pPr>
          </a:lstStyle>
          <a:p>
            <a:r>
              <a:rPr lang="en-US" smtClean="0"/>
              <a:t>Misbach 49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98647" y="7925594"/>
            <a:ext cx="468000" cy="324000"/>
          </a:xfrm>
          <a:ln>
            <a:solidFill>
              <a:srgbClr val="FF0000"/>
            </a:solidFill>
          </a:ln>
        </p:spPr>
        <p:txBody>
          <a:bodyPr anchor="b"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fld id="{5E185CBD-6ED9-42FB-9D77-35EC1CFE38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21493"/>
            <a:ext cx="12239625" cy="504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797" tIns="45899" rIns="91797" bIns="458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0" i="0" dirty="0" smtClean="0">
                <a:solidFill>
                  <a:schemeClr val="tx1"/>
                </a:solidFill>
                <a:latin typeface="Lucida Handwriting" panose="03010101010101010101" pitchFamily="66" charset="0"/>
              </a:rPr>
              <a:t>MAGNETIK</a:t>
            </a:r>
            <a:endParaRPr lang="en-US" sz="2800" b="0" i="0" dirty="0">
              <a:solidFill>
                <a:schemeClr val="tx1"/>
              </a:solidFill>
              <a:latin typeface="Lucida Handwriting" panose="03010101010101010101" pitchFamily="66" charset="0"/>
            </a:endParaRPr>
          </a:p>
        </p:txBody>
      </p:sp>
      <p:sp>
        <p:nvSpPr>
          <p:cNvPr id="7" name="Rectangle 6">
            <a:hlinkClick r:id="rId3" action="ppaction://hlinksldjump">
              <a:snd r:embed="rId4" name="SOUND3.WAV"/>
            </a:hlinkClick>
            <a:hlinkHover r:id="" action="ppaction://noaction" highlightClick="1"/>
          </p:cNvPr>
          <p:cNvSpPr/>
          <p:nvPr userDrawn="1"/>
        </p:nvSpPr>
        <p:spPr>
          <a:xfrm>
            <a:off x="13303" y="517497"/>
            <a:ext cx="2397600" cy="531368"/>
          </a:xfrm>
          <a:prstGeom prst="rect">
            <a:avLst/>
          </a:prstGeom>
          <a:solidFill>
            <a:srgbClr val="FF66FF"/>
          </a:solidFill>
          <a:ln>
            <a:solidFill>
              <a:srgbClr val="FF000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797" tIns="45899" rIns="91797" bIns="458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6" dirty="0" smtClean="0">
                <a:solidFill>
                  <a:schemeClr val="tx1"/>
                </a:solidFill>
                <a:latin typeface="Lucida Handwriting" panose="03010101010101010101" pitchFamily="66" charset="0"/>
              </a:rPr>
              <a:t>PENDAHULUAN</a:t>
            </a:r>
            <a:endParaRPr lang="en-US" sz="1606" dirty="0">
              <a:solidFill>
                <a:schemeClr val="tx1"/>
              </a:solidFill>
              <a:latin typeface="Lucida Handwriting" panose="03010101010101010101" pitchFamily="66" charset="0"/>
            </a:endParaRPr>
          </a:p>
        </p:txBody>
      </p:sp>
      <p:sp>
        <p:nvSpPr>
          <p:cNvPr id="8" name="Rectangle 7">
            <a:hlinkClick r:id="rId5" action="ppaction://hlinksldjump">
              <a:snd r:embed="rId6" name="SOUND35.WAV"/>
            </a:hlinkClick>
            <a:hlinkHover r:id="" action="ppaction://noaction" highlightClick="1"/>
          </p:cNvPr>
          <p:cNvSpPr/>
          <p:nvPr userDrawn="1"/>
        </p:nvSpPr>
        <p:spPr>
          <a:xfrm>
            <a:off x="2467738" y="522741"/>
            <a:ext cx="2397600" cy="531368"/>
          </a:xfrm>
          <a:prstGeom prst="rect">
            <a:avLst/>
          </a:prstGeom>
          <a:solidFill>
            <a:srgbClr val="99FFCC"/>
          </a:solidFill>
          <a:ln>
            <a:solidFill>
              <a:srgbClr val="FF000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797" tIns="45899" rIns="91797" bIns="458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>
                <a:solidFill>
                  <a:schemeClr val="tx1"/>
                </a:solidFill>
                <a:latin typeface="Lucida Handwriting" panose="03010101010101010101" pitchFamily="66" charset="0"/>
              </a:rPr>
              <a:t>INDUKSI MAGNETIK</a:t>
            </a:r>
          </a:p>
          <a:p>
            <a:pPr algn="ctr"/>
            <a:r>
              <a:rPr lang="en-US" sz="1500" dirty="0" smtClean="0">
                <a:solidFill>
                  <a:schemeClr val="tx1"/>
                </a:solidFill>
                <a:latin typeface="Lucida Handwriting" panose="03010101010101010101" pitchFamily="66" charset="0"/>
              </a:rPr>
              <a:t>( B )</a:t>
            </a:r>
            <a:endParaRPr lang="en-US" sz="1500" dirty="0">
              <a:solidFill>
                <a:schemeClr val="tx1"/>
              </a:solidFill>
              <a:latin typeface="Lucida Handwriting" panose="03010101010101010101" pitchFamily="66" charset="0"/>
            </a:endParaRPr>
          </a:p>
        </p:txBody>
      </p:sp>
      <p:sp>
        <p:nvSpPr>
          <p:cNvPr id="9" name="Rectangle 8">
            <a:hlinkClick r:id="rId7" action="ppaction://hlinksldjump">
              <a:snd r:embed="rId8" name="SOUND36.WAV"/>
            </a:hlinkClick>
            <a:hlinkHover r:id="" action="ppaction://noaction" highlightClick="1"/>
          </p:cNvPr>
          <p:cNvSpPr/>
          <p:nvPr userDrawn="1"/>
        </p:nvSpPr>
        <p:spPr>
          <a:xfrm>
            <a:off x="4917248" y="517276"/>
            <a:ext cx="2397600" cy="531368"/>
          </a:xfrm>
          <a:prstGeom prst="rect">
            <a:avLst/>
          </a:prstGeom>
          <a:solidFill>
            <a:srgbClr val="FFFF99"/>
          </a:solidFill>
          <a:ln>
            <a:solidFill>
              <a:srgbClr val="FF000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797" tIns="45899" rIns="91797" bIns="458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6" dirty="0" smtClean="0">
                <a:solidFill>
                  <a:schemeClr val="tx1"/>
                </a:solidFill>
                <a:latin typeface="Lucida Handwriting" panose="03010101010101010101" pitchFamily="66" charset="0"/>
              </a:rPr>
              <a:t>GAYA LORENTZ</a:t>
            </a:r>
          </a:p>
          <a:p>
            <a:pPr algn="ctr"/>
            <a:r>
              <a:rPr lang="en-US" sz="1606" dirty="0" smtClean="0">
                <a:solidFill>
                  <a:schemeClr val="tx1"/>
                </a:solidFill>
                <a:latin typeface="Lucida Handwriting" panose="03010101010101010101" pitchFamily="66" charset="0"/>
              </a:rPr>
              <a:t>( F</a:t>
            </a:r>
            <a:r>
              <a:rPr lang="en-US" sz="1606" baseline="-25000" dirty="0" smtClean="0">
                <a:solidFill>
                  <a:schemeClr val="tx1"/>
                </a:solidFill>
                <a:latin typeface="Lucida Handwriting" panose="03010101010101010101" pitchFamily="66" charset="0"/>
              </a:rPr>
              <a:t>L</a:t>
            </a:r>
            <a:r>
              <a:rPr lang="en-US" sz="1606" dirty="0" smtClean="0">
                <a:solidFill>
                  <a:schemeClr val="tx1"/>
                </a:solidFill>
                <a:latin typeface="Lucida Handwriting" panose="03010101010101010101" pitchFamily="66" charset="0"/>
              </a:rPr>
              <a:t> </a:t>
            </a:r>
            <a:r>
              <a:rPr lang="en-US" sz="1606" i="0" dirty="0" smtClean="0">
                <a:solidFill>
                  <a:schemeClr val="tx1"/>
                </a:solidFill>
                <a:latin typeface="Lucida Handwriting" panose="03010101010101010101" pitchFamily="66" charset="0"/>
              </a:rPr>
              <a:t>)</a:t>
            </a:r>
            <a:endParaRPr lang="en-US" sz="1606" i="0" dirty="0">
              <a:solidFill>
                <a:schemeClr val="tx1"/>
              </a:solidFill>
              <a:latin typeface="Lucida Handwriting" panose="03010101010101010101" pitchFamily="66" charset="0"/>
            </a:endParaRPr>
          </a:p>
        </p:txBody>
      </p:sp>
      <p:sp>
        <p:nvSpPr>
          <p:cNvPr id="10" name="Rectangle 9">
            <a:hlinkClick r:id="rId9" action="ppaction://hlinksldjump">
              <a:snd r:embed="rId10" name="SOUND38.WAV"/>
            </a:hlinkClick>
            <a:hlinkHover r:id="" action="ppaction://noaction" highlightClick="1"/>
          </p:cNvPr>
          <p:cNvSpPr/>
          <p:nvPr userDrawn="1"/>
        </p:nvSpPr>
        <p:spPr>
          <a:xfrm>
            <a:off x="7371683" y="517276"/>
            <a:ext cx="2397600" cy="531368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797" tIns="45899" rIns="91797" bIns="458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6" dirty="0" smtClean="0">
                <a:solidFill>
                  <a:schemeClr val="tx1"/>
                </a:solidFill>
                <a:latin typeface="Lucida Handwriting" panose="03010101010101010101" pitchFamily="66" charset="0"/>
              </a:rPr>
              <a:t>GGLINDUKSI</a:t>
            </a:r>
          </a:p>
          <a:p>
            <a:pPr algn="ctr"/>
            <a:r>
              <a:rPr lang="en-US" sz="1606" dirty="0" smtClean="0">
                <a:solidFill>
                  <a:schemeClr val="tx1"/>
                </a:solidFill>
                <a:latin typeface="Lucida Handwriting" panose="03010101010101010101" pitchFamily="66" charset="0"/>
              </a:rPr>
              <a:t>(</a:t>
            </a:r>
            <a:r>
              <a:rPr lang="en-US" sz="1606" baseline="0" dirty="0" smtClean="0">
                <a:solidFill>
                  <a:schemeClr val="tx1"/>
                </a:solidFill>
                <a:latin typeface="Lucida Handwriting" panose="03010101010101010101" pitchFamily="66" charset="0"/>
              </a:rPr>
              <a:t> </a:t>
            </a:r>
            <a:r>
              <a:rPr lang="en-US" sz="1800" baseline="0" dirty="0" smtClean="0">
                <a:solidFill>
                  <a:schemeClr val="tx1"/>
                </a:solidFill>
                <a:latin typeface="Lucida Handwriting" panose="03010101010101010101" pitchFamily="66" charset="0"/>
                <a:sym typeface="Symbol" panose="05050102010706020507" pitchFamily="18" charset="2"/>
              </a:rPr>
              <a:t></a:t>
            </a:r>
            <a:r>
              <a:rPr lang="en-US" sz="1606" baseline="0" dirty="0" smtClean="0">
                <a:solidFill>
                  <a:schemeClr val="tx1"/>
                </a:solidFill>
                <a:latin typeface="Lucida Handwriting" panose="03010101010101010101" pitchFamily="66" charset="0"/>
                <a:sym typeface="Symbol" panose="05050102010706020507" pitchFamily="18" charset="2"/>
              </a:rPr>
              <a:t> )</a:t>
            </a:r>
            <a:endParaRPr lang="en-US" sz="1606" dirty="0">
              <a:solidFill>
                <a:schemeClr val="tx1"/>
              </a:solidFill>
              <a:latin typeface="Lucida Handwriting" panose="03010101010101010101" pitchFamily="66" charset="0"/>
            </a:endParaRPr>
          </a:p>
        </p:txBody>
      </p:sp>
      <p:sp>
        <p:nvSpPr>
          <p:cNvPr id="11" name="Rectangle 10">
            <a:hlinkClick r:id="rId11" action="ppaction://hlinksldjump">
              <a:snd r:embed="rId12" name="SOUND39.WAV"/>
            </a:hlinkClick>
            <a:hlinkHover r:id="" action="ppaction://noaction" highlightClick="1"/>
          </p:cNvPr>
          <p:cNvSpPr/>
          <p:nvPr userDrawn="1"/>
        </p:nvSpPr>
        <p:spPr>
          <a:xfrm>
            <a:off x="9830554" y="517276"/>
            <a:ext cx="2397600" cy="531368"/>
          </a:xfrm>
          <a:prstGeom prst="rect">
            <a:avLst/>
          </a:prstGeom>
          <a:solidFill>
            <a:srgbClr val="66FFFF"/>
          </a:solidFill>
          <a:ln>
            <a:solidFill>
              <a:srgbClr val="FF000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797" tIns="45899" rIns="91797" bIns="458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6" dirty="0" smtClean="0">
                <a:solidFill>
                  <a:schemeClr val="tx1"/>
                </a:solidFill>
                <a:latin typeface="Lucida Handwriting" panose="03010101010101010101" pitchFamily="66" charset="0"/>
                <a:ea typeface="Microsoft YaHei Light" panose="020B0502040204020203" pitchFamily="34" charset="-122"/>
              </a:rPr>
              <a:t>TRAFO</a:t>
            </a:r>
            <a:endParaRPr lang="en-US" sz="1606" dirty="0">
              <a:solidFill>
                <a:schemeClr val="tx1"/>
              </a:solidFill>
              <a:latin typeface="Lucida Handwriting" panose="03010101010101010101" pitchFamily="66" charset="0"/>
              <a:ea typeface="Microsoft YaHei Light" panose="020B0502040204020203" pitchFamily="34" charset="-122"/>
            </a:endParaRPr>
          </a:p>
        </p:txBody>
      </p:sp>
      <p:pic>
        <p:nvPicPr>
          <p:cNvPr id="13" name="Picture 4" descr="D:\My picture\moving picture\open\gate_swing_md_wht.gif">
            <a:hlinkClick r:id="" action="ppaction://hlinkshowjump?jump=endshow"/>
            <a:hlinkHover r:id="" action="ppaction://noaction">
              <a:snd r:embed="rId13" name="SOUND22.WAV"/>
            </a:hlinkHover>
          </p:cNvPr>
          <p:cNvPicPr>
            <a:picLocks noChangeAspect="1" noChangeArrowheads="1" noCrop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015" y="7791853"/>
            <a:ext cx="691980" cy="42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428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830C9-43DA-49F0-A92A-D4626F852AB9}" type="datetime1">
              <a:rPr lang="en-US" smtClean="0"/>
              <a:t>10/4/2021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Misbach 49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5CBD-6ED9-42FB-9D77-35EC1CFE3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72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8" y="552027"/>
            <a:ext cx="3947598" cy="1932093"/>
          </a:xfrm>
        </p:spPr>
        <p:txBody>
          <a:bodyPr anchor="b"/>
          <a:lstStyle>
            <a:lvl1pPr>
              <a:defRPr sz="386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3435" y="1192226"/>
            <a:ext cx="6196310" cy="5884451"/>
          </a:xfrm>
        </p:spPr>
        <p:txBody>
          <a:bodyPr/>
          <a:lstStyle>
            <a:lvl1pPr>
              <a:defRPr sz="3864"/>
            </a:lvl1pPr>
            <a:lvl2pPr>
              <a:defRPr sz="3381"/>
            </a:lvl2pPr>
            <a:lvl3pPr>
              <a:defRPr sz="2898"/>
            </a:lvl3pPr>
            <a:lvl4pPr>
              <a:defRPr sz="2415"/>
            </a:lvl4pPr>
            <a:lvl5pPr>
              <a:defRPr sz="2415"/>
            </a:lvl5pPr>
            <a:lvl6pPr>
              <a:defRPr sz="2415"/>
            </a:lvl6pPr>
            <a:lvl7pPr>
              <a:defRPr sz="2415"/>
            </a:lvl7pPr>
            <a:lvl8pPr>
              <a:defRPr sz="2415"/>
            </a:lvl8pPr>
            <a:lvl9pPr>
              <a:defRPr sz="241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68" y="2484120"/>
            <a:ext cx="3947598" cy="4602140"/>
          </a:xfrm>
        </p:spPr>
        <p:txBody>
          <a:bodyPr/>
          <a:lstStyle>
            <a:lvl1pPr marL="0" indent="0">
              <a:buNone/>
              <a:defRPr sz="1932"/>
            </a:lvl1pPr>
            <a:lvl2pPr marL="552023" indent="0">
              <a:buNone/>
              <a:defRPr sz="1690"/>
            </a:lvl2pPr>
            <a:lvl3pPr marL="1104047" indent="0">
              <a:buNone/>
              <a:defRPr sz="1449"/>
            </a:lvl3pPr>
            <a:lvl4pPr marL="1656070" indent="0">
              <a:buNone/>
              <a:defRPr sz="1207"/>
            </a:lvl4pPr>
            <a:lvl5pPr marL="2208093" indent="0">
              <a:buNone/>
              <a:defRPr sz="1207"/>
            </a:lvl5pPr>
            <a:lvl6pPr marL="2760116" indent="0">
              <a:buNone/>
              <a:defRPr sz="1207"/>
            </a:lvl6pPr>
            <a:lvl7pPr marL="3312140" indent="0">
              <a:buNone/>
              <a:defRPr sz="1207"/>
            </a:lvl7pPr>
            <a:lvl8pPr marL="3864163" indent="0">
              <a:buNone/>
              <a:defRPr sz="1207"/>
            </a:lvl8pPr>
            <a:lvl9pPr marL="4416186" indent="0">
              <a:buNone/>
              <a:defRPr sz="120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DC2C-EDB2-4215-939E-F8D98782C8F0}" type="datetime1">
              <a:rPr lang="en-US" smtClean="0"/>
              <a:t>10/4/2021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Misbach 49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5CBD-6ED9-42FB-9D77-35EC1CFE3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604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8" y="552027"/>
            <a:ext cx="3947598" cy="1932093"/>
          </a:xfrm>
        </p:spPr>
        <p:txBody>
          <a:bodyPr anchor="b"/>
          <a:lstStyle>
            <a:lvl1pPr>
              <a:defRPr sz="386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3435" y="1192226"/>
            <a:ext cx="6196310" cy="5884451"/>
          </a:xfrm>
        </p:spPr>
        <p:txBody>
          <a:bodyPr anchor="t"/>
          <a:lstStyle>
            <a:lvl1pPr marL="0" indent="0">
              <a:buNone/>
              <a:defRPr sz="3864"/>
            </a:lvl1pPr>
            <a:lvl2pPr marL="552023" indent="0">
              <a:buNone/>
              <a:defRPr sz="3381"/>
            </a:lvl2pPr>
            <a:lvl3pPr marL="1104047" indent="0">
              <a:buNone/>
              <a:defRPr sz="2898"/>
            </a:lvl3pPr>
            <a:lvl4pPr marL="1656070" indent="0">
              <a:buNone/>
              <a:defRPr sz="2415"/>
            </a:lvl4pPr>
            <a:lvl5pPr marL="2208093" indent="0">
              <a:buNone/>
              <a:defRPr sz="2415"/>
            </a:lvl5pPr>
            <a:lvl6pPr marL="2760116" indent="0">
              <a:buNone/>
              <a:defRPr sz="2415"/>
            </a:lvl6pPr>
            <a:lvl7pPr marL="3312140" indent="0">
              <a:buNone/>
              <a:defRPr sz="2415"/>
            </a:lvl7pPr>
            <a:lvl8pPr marL="3864163" indent="0">
              <a:buNone/>
              <a:defRPr sz="2415"/>
            </a:lvl8pPr>
            <a:lvl9pPr marL="4416186" indent="0">
              <a:buNone/>
              <a:defRPr sz="2415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68" y="2484120"/>
            <a:ext cx="3947598" cy="4602140"/>
          </a:xfrm>
        </p:spPr>
        <p:txBody>
          <a:bodyPr/>
          <a:lstStyle>
            <a:lvl1pPr marL="0" indent="0">
              <a:buNone/>
              <a:defRPr sz="1932"/>
            </a:lvl1pPr>
            <a:lvl2pPr marL="552023" indent="0">
              <a:buNone/>
              <a:defRPr sz="1690"/>
            </a:lvl2pPr>
            <a:lvl3pPr marL="1104047" indent="0">
              <a:buNone/>
              <a:defRPr sz="1449"/>
            </a:lvl3pPr>
            <a:lvl4pPr marL="1656070" indent="0">
              <a:buNone/>
              <a:defRPr sz="1207"/>
            </a:lvl4pPr>
            <a:lvl5pPr marL="2208093" indent="0">
              <a:buNone/>
              <a:defRPr sz="1207"/>
            </a:lvl5pPr>
            <a:lvl6pPr marL="2760116" indent="0">
              <a:buNone/>
              <a:defRPr sz="1207"/>
            </a:lvl6pPr>
            <a:lvl7pPr marL="3312140" indent="0">
              <a:buNone/>
              <a:defRPr sz="1207"/>
            </a:lvl7pPr>
            <a:lvl8pPr marL="3864163" indent="0">
              <a:buNone/>
              <a:defRPr sz="1207"/>
            </a:lvl8pPr>
            <a:lvl9pPr marL="4416186" indent="0">
              <a:buNone/>
              <a:defRPr sz="120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B1F4A-FDC5-47AC-B53F-BDCAFF5F817A}" type="datetime1">
              <a:rPr lang="en-US" smtClean="0"/>
              <a:t>10/4/2021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Misbach 49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5CBD-6ED9-42FB-9D77-35EC1CFE3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86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1474" y="440856"/>
            <a:ext cx="10556677" cy="1600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474" y="2204273"/>
            <a:ext cx="10556677" cy="525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1474" y="7674706"/>
            <a:ext cx="2753916" cy="440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8D826-C380-4306-81AD-354156436007}" type="datetime1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4376" y="7674706"/>
            <a:ext cx="4130873" cy="440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Misbach 49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44235" y="7674706"/>
            <a:ext cx="2753916" cy="440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85CBD-6ED9-42FB-9D77-35EC1CFE3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134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1104047" rtl="0" eaLnBrk="1" latinLnBrk="0" hangingPunct="1">
        <a:lnSpc>
          <a:spcPct val="90000"/>
        </a:lnSpc>
        <a:spcBef>
          <a:spcPct val="0"/>
        </a:spcBef>
        <a:buNone/>
        <a:defRPr sz="5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6012" indent="-276012" algn="l" defTabSz="1104047" rtl="0" eaLnBrk="1" latinLnBrk="0" hangingPunct="1">
        <a:lnSpc>
          <a:spcPct val="90000"/>
        </a:lnSpc>
        <a:spcBef>
          <a:spcPts val="1207"/>
        </a:spcBef>
        <a:buFont typeface="Arial" panose="020B0604020202020204" pitchFamily="34" charset="0"/>
        <a:buChar char="•"/>
        <a:defRPr sz="3381" kern="1200">
          <a:solidFill>
            <a:schemeClr val="tx1"/>
          </a:solidFill>
          <a:latin typeface="+mn-lt"/>
          <a:ea typeface="+mn-ea"/>
          <a:cs typeface="+mn-cs"/>
        </a:defRPr>
      </a:lvl1pPr>
      <a:lvl2pPr marL="828035" indent="-276012" algn="l" defTabSz="1104047" rtl="0" eaLnBrk="1" latinLnBrk="0" hangingPunct="1">
        <a:lnSpc>
          <a:spcPct val="90000"/>
        </a:lnSpc>
        <a:spcBef>
          <a:spcPts val="604"/>
        </a:spcBef>
        <a:buFont typeface="Arial" panose="020B0604020202020204" pitchFamily="34" charset="0"/>
        <a:buChar char="•"/>
        <a:defRPr sz="2898" kern="1200">
          <a:solidFill>
            <a:schemeClr val="tx1"/>
          </a:solidFill>
          <a:latin typeface="+mn-lt"/>
          <a:ea typeface="+mn-ea"/>
          <a:cs typeface="+mn-cs"/>
        </a:defRPr>
      </a:lvl2pPr>
      <a:lvl3pPr marL="1380058" indent="-276012" algn="l" defTabSz="1104047" rtl="0" eaLnBrk="1" latinLnBrk="0" hangingPunct="1">
        <a:lnSpc>
          <a:spcPct val="90000"/>
        </a:lnSpc>
        <a:spcBef>
          <a:spcPts val="604"/>
        </a:spcBef>
        <a:buFont typeface="Arial" panose="020B0604020202020204" pitchFamily="34" charset="0"/>
        <a:buChar char="•"/>
        <a:defRPr sz="2415" kern="1200">
          <a:solidFill>
            <a:schemeClr val="tx1"/>
          </a:solidFill>
          <a:latin typeface="+mn-lt"/>
          <a:ea typeface="+mn-ea"/>
          <a:cs typeface="+mn-cs"/>
        </a:defRPr>
      </a:lvl3pPr>
      <a:lvl4pPr marL="1932081" indent="-276012" algn="l" defTabSz="1104047" rtl="0" eaLnBrk="1" latinLnBrk="0" hangingPunct="1">
        <a:lnSpc>
          <a:spcPct val="90000"/>
        </a:lnSpc>
        <a:spcBef>
          <a:spcPts val="604"/>
        </a:spcBef>
        <a:buFont typeface="Arial" panose="020B0604020202020204" pitchFamily="34" charset="0"/>
        <a:buChar char="•"/>
        <a:defRPr sz="2173" kern="1200">
          <a:solidFill>
            <a:schemeClr val="tx1"/>
          </a:solidFill>
          <a:latin typeface="+mn-lt"/>
          <a:ea typeface="+mn-ea"/>
          <a:cs typeface="+mn-cs"/>
        </a:defRPr>
      </a:lvl4pPr>
      <a:lvl5pPr marL="2484105" indent="-276012" algn="l" defTabSz="1104047" rtl="0" eaLnBrk="1" latinLnBrk="0" hangingPunct="1">
        <a:lnSpc>
          <a:spcPct val="90000"/>
        </a:lnSpc>
        <a:spcBef>
          <a:spcPts val="604"/>
        </a:spcBef>
        <a:buFont typeface="Arial" panose="020B0604020202020204" pitchFamily="34" charset="0"/>
        <a:buChar char="•"/>
        <a:defRPr sz="2173" kern="1200">
          <a:solidFill>
            <a:schemeClr val="tx1"/>
          </a:solidFill>
          <a:latin typeface="+mn-lt"/>
          <a:ea typeface="+mn-ea"/>
          <a:cs typeface="+mn-cs"/>
        </a:defRPr>
      </a:lvl5pPr>
      <a:lvl6pPr marL="3036128" indent="-276012" algn="l" defTabSz="1104047" rtl="0" eaLnBrk="1" latinLnBrk="0" hangingPunct="1">
        <a:lnSpc>
          <a:spcPct val="90000"/>
        </a:lnSpc>
        <a:spcBef>
          <a:spcPts val="604"/>
        </a:spcBef>
        <a:buFont typeface="Arial" panose="020B0604020202020204" pitchFamily="34" charset="0"/>
        <a:buChar char="•"/>
        <a:defRPr sz="2173" kern="1200">
          <a:solidFill>
            <a:schemeClr val="tx1"/>
          </a:solidFill>
          <a:latin typeface="+mn-lt"/>
          <a:ea typeface="+mn-ea"/>
          <a:cs typeface="+mn-cs"/>
        </a:defRPr>
      </a:lvl6pPr>
      <a:lvl7pPr marL="3588151" indent="-276012" algn="l" defTabSz="1104047" rtl="0" eaLnBrk="1" latinLnBrk="0" hangingPunct="1">
        <a:lnSpc>
          <a:spcPct val="90000"/>
        </a:lnSpc>
        <a:spcBef>
          <a:spcPts val="604"/>
        </a:spcBef>
        <a:buFont typeface="Arial" panose="020B0604020202020204" pitchFamily="34" charset="0"/>
        <a:buChar char="•"/>
        <a:defRPr sz="2173" kern="1200">
          <a:solidFill>
            <a:schemeClr val="tx1"/>
          </a:solidFill>
          <a:latin typeface="+mn-lt"/>
          <a:ea typeface="+mn-ea"/>
          <a:cs typeface="+mn-cs"/>
        </a:defRPr>
      </a:lvl7pPr>
      <a:lvl8pPr marL="4140175" indent="-276012" algn="l" defTabSz="1104047" rtl="0" eaLnBrk="1" latinLnBrk="0" hangingPunct="1">
        <a:lnSpc>
          <a:spcPct val="90000"/>
        </a:lnSpc>
        <a:spcBef>
          <a:spcPts val="604"/>
        </a:spcBef>
        <a:buFont typeface="Arial" panose="020B0604020202020204" pitchFamily="34" charset="0"/>
        <a:buChar char="•"/>
        <a:defRPr sz="2173" kern="1200">
          <a:solidFill>
            <a:schemeClr val="tx1"/>
          </a:solidFill>
          <a:latin typeface="+mn-lt"/>
          <a:ea typeface="+mn-ea"/>
          <a:cs typeface="+mn-cs"/>
        </a:defRPr>
      </a:lvl8pPr>
      <a:lvl9pPr marL="4692198" indent="-276012" algn="l" defTabSz="1104047" rtl="0" eaLnBrk="1" latinLnBrk="0" hangingPunct="1">
        <a:lnSpc>
          <a:spcPct val="90000"/>
        </a:lnSpc>
        <a:spcBef>
          <a:spcPts val="604"/>
        </a:spcBef>
        <a:buFont typeface="Arial" panose="020B0604020202020204" pitchFamily="34" charset="0"/>
        <a:buChar char="•"/>
        <a:defRPr sz="217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04047" rtl="0" eaLnBrk="1" latinLnBrk="0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1pPr>
      <a:lvl2pPr marL="552023" algn="l" defTabSz="1104047" rtl="0" eaLnBrk="1" latinLnBrk="0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2pPr>
      <a:lvl3pPr marL="1104047" algn="l" defTabSz="1104047" rtl="0" eaLnBrk="1" latinLnBrk="0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3pPr>
      <a:lvl4pPr marL="1656070" algn="l" defTabSz="1104047" rtl="0" eaLnBrk="1" latinLnBrk="0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4pPr>
      <a:lvl5pPr marL="2208093" algn="l" defTabSz="1104047" rtl="0" eaLnBrk="1" latinLnBrk="0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5pPr>
      <a:lvl6pPr marL="2760116" algn="l" defTabSz="1104047" rtl="0" eaLnBrk="1" latinLnBrk="0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6pPr>
      <a:lvl7pPr marL="3312140" algn="l" defTabSz="1104047" rtl="0" eaLnBrk="1" latinLnBrk="0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7pPr>
      <a:lvl8pPr marL="3864163" algn="l" defTabSz="1104047" rtl="0" eaLnBrk="1" latinLnBrk="0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8pPr>
      <a:lvl9pPr marL="4416186" algn="l" defTabSz="1104047" rtl="0" eaLnBrk="1" latinLnBrk="0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audio" Target="../media/audio7.wav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control" Target="../activeX/activeX2.xml"/><Relationship Id="rId21" Type="http://schemas.openxmlformats.org/officeDocument/2006/relationships/image" Target="../media/image5.wmf"/><Relationship Id="rId7" Type="http://schemas.openxmlformats.org/officeDocument/2006/relationships/notesSlide" Target="../notesSlides/notesSlide1.xml"/><Relationship Id="rId12" Type="http://schemas.openxmlformats.org/officeDocument/2006/relationships/image" Target="../media/image9.png"/><Relationship Id="rId17" Type="http://schemas.openxmlformats.org/officeDocument/2006/relationships/image" Target="../media/image14.jpeg"/><Relationship Id="rId2" Type="http://schemas.openxmlformats.org/officeDocument/2006/relationships/control" Target="../activeX/activeX1.xml"/><Relationship Id="rId16" Type="http://schemas.openxmlformats.org/officeDocument/2006/relationships/image" Target="../media/image13.png"/><Relationship Id="rId20" Type="http://schemas.openxmlformats.org/officeDocument/2006/relationships/image" Target="../media/image4.wmf"/><Relationship Id="rId1" Type="http://schemas.openxmlformats.org/officeDocument/2006/relationships/vmlDrawing" Target="../drawings/vmlDrawing1.vml"/><Relationship Id="rId6" Type="http://schemas.openxmlformats.org/officeDocument/2006/relationships/slideLayout" Target="../slideLayouts/slideLayout6.xml"/><Relationship Id="rId11" Type="http://schemas.openxmlformats.org/officeDocument/2006/relationships/audio" Target="../media/audio1.wav"/><Relationship Id="rId5" Type="http://schemas.openxmlformats.org/officeDocument/2006/relationships/control" Target="../activeX/activeX4.xml"/><Relationship Id="rId15" Type="http://schemas.openxmlformats.org/officeDocument/2006/relationships/image" Target="../media/image12.png"/><Relationship Id="rId10" Type="http://schemas.openxmlformats.org/officeDocument/2006/relationships/image" Target="../media/image8.gif"/><Relationship Id="rId19" Type="http://schemas.openxmlformats.org/officeDocument/2006/relationships/image" Target="../media/image3.wmf"/><Relationship Id="rId4" Type="http://schemas.openxmlformats.org/officeDocument/2006/relationships/control" Target="../activeX/activeX3.xml"/><Relationship Id="rId9" Type="http://schemas.openxmlformats.org/officeDocument/2006/relationships/image" Target="../media/image7.gif"/><Relationship Id="rId14" Type="http://schemas.openxmlformats.org/officeDocument/2006/relationships/image" Target="../media/image11.png"/><Relationship Id="rId22" Type="http://schemas.openxmlformats.org/officeDocument/2006/relationships/image" Target="../media/image6.w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audio" Target="../media/audio7.wav"/><Relationship Id="rId13" Type="http://schemas.openxmlformats.org/officeDocument/2006/relationships/audio" Target="../media/audio5.wav"/><Relationship Id="rId3" Type="http://schemas.openxmlformats.org/officeDocument/2006/relationships/control" Target="../activeX/activeX30.xml"/><Relationship Id="rId7" Type="http://schemas.openxmlformats.org/officeDocument/2006/relationships/notesSlide" Target="../notesSlides/notesSlide7.xml"/><Relationship Id="rId12" Type="http://schemas.openxmlformats.org/officeDocument/2006/relationships/slide" Target="slide10.xml"/><Relationship Id="rId17" Type="http://schemas.openxmlformats.org/officeDocument/2006/relationships/image" Target="../media/image41.wmf"/><Relationship Id="rId2" Type="http://schemas.openxmlformats.org/officeDocument/2006/relationships/control" Target="../activeX/activeX29.xml"/><Relationship Id="rId16" Type="http://schemas.openxmlformats.org/officeDocument/2006/relationships/image" Target="../media/image40.wmf"/><Relationship Id="rId1" Type="http://schemas.openxmlformats.org/officeDocument/2006/relationships/vmlDrawing" Target="../drawings/vmlDrawing8.v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2.png"/><Relationship Id="rId5" Type="http://schemas.openxmlformats.org/officeDocument/2006/relationships/control" Target="../activeX/activeX32.xml"/><Relationship Id="rId15" Type="http://schemas.openxmlformats.org/officeDocument/2006/relationships/image" Target="../media/image39.wmf"/><Relationship Id="rId10" Type="http://schemas.openxmlformats.org/officeDocument/2006/relationships/image" Target="../media/image8.gif"/><Relationship Id="rId4" Type="http://schemas.openxmlformats.org/officeDocument/2006/relationships/control" Target="../activeX/activeX31.xml"/><Relationship Id="rId9" Type="http://schemas.openxmlformats.org/officeDocument/2006/relationships/image" Target="../media/image7.gif"/><Relationship Id="rId14" Type="http://schemas.openxmlformats.org/officeDocument/2006/relationships/image" Target="../media/image38.wmf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control" Target="../activeX/activeX42.xml"/><Relationship Id="rId18" Type="http://schemas.openxmlformats.org/officeDocument/2006/relationships/control" Target="../activeX/activeX47.xml"/><Relationship Id="rId26" Type="http://schemas.openxmlformats.org/officeDocument/2006/relationships/control" Target="../activeX/activeX55.xml"/><Relationship Id="rId39" Type="http://schemas.openxmlformats.org/officeDocument/2006/relationships/audio" Target="../media/audio7.wav"/><Relationship Id="rId21" Type="http://schemas.openxmlformats.org/officeDocument/2006/relationships/control" Target="../activeX/activeX50.xml"/><Relationship Id="rId34" Type="http://schemas.openxmlformats.org/officeDocument/2006/relationships/control" Target="../activeX/activeX63.xml"/><Relationship Id="rId42" Type="http://schemas.openxmlformats.org/officeDocument/2006/relationships/image" Target="../media/image52.png"/><Relationship Id="rId47" Type="http://schemas.openxmlformats.org/officeDocument/2006/relationships/image" Target="../media/image53.png"/><Relationship Id="rId50" Type="http://schemas.openxmlformats.org/officeDocument/2006/relationships/image" Target="../media/image45.wmf"/><Relationship Id="rId55" Type="http://schemas.openxmlformats.org/officeDocument/2006/relationships/image" Target="../media/image49.wmf"/><Relationship Id="rId7" Type="http://schemas.openxmlformats.org/officeDocument/2006/relationships/control" Target="../activeX/activeX36.xml"/><Relationship Id="rId2" Type="http://schemas.microsoft.com/office/2007/relationships/media" Target="../media/media1.wma"/><Relationship Id="rId16" Type="http://schemas.openxmlformats.org/officeDocument/2006/relationships/control" Target="../activeX/activeX45.xml"/><Relationship Id="rId29" Type="http://schemas.openxmlformats.org/officeDocument/2006/relationships/control" Target="../activeX/activeX58.xml"/><Relationship Id="rId11" Type="http://schemas.openxmlformats.org/officeDocument/2006/relationships/control" Target="../activeX/activeX40.xml"/><Relationship Id="rId24" Type="http://schemas.openxmlformats.org/officeDocument/2006/relationships/control" Target="../activeX/activeX53.xml"/><Relationship Id="rId32" Type="http://schemas.openxmlformats.org/officeDocument/2006/relationships/control" Target="../activeX/activeX61.xml"/><Relationship Id="rId37" Type="http://schemas.openxmlformats.org/officeDocument/2006/relationships/control" Target="../activeX/activeX66.xml"/><Relationship Id="rId40" Type="http://schemas.openxmlformats.org/officeDocument/2006/relationships/image" Target="../media/image7.gif"/><Relationship Id="rId45" Type="http://schemas.openxmlformats.org/officeDocument/2006/relationships/oleObject" Target="../embeddings/oleObject2.bin"/><Relationship Id="rId53" Type="http://schemas.openxmlformats.org/officeDocument/2006/relationships/image" Target="../media/image47.wmf"/><Relationship Id="rId5" Type="http://schemas.openxmlformats.org/officeDocument/2006/relationships/control" Target="../activeX/activeX34.xml"/><Relationship Id="rId19" Type="http://schemas.openxmlformats.org/officeDocument/2006/relationships/control" Target="../activeX/activeX48.xml"/><Relationship Id="rId4" Type="http://schemas.openxmlformats.org/officeDocument/2006/relationships/control" Target="../activeX/activeX33.xml"/><Relationship Id="rId9" Type="http://schemas.openxmlformats.org/officeDocument/2006/relationships/control" Target="../activeX/activeX38.xml"/><Relationship Id="rId14" Type="http://schemas.openxmlformats.org/officeDocument/2006/relationships/control" Target="../activeX/activeX43.xml"/><Relationship Id="rId22" Type="http://schemas.openxmlformats.org/officeDocument/2006/relationships/control" Target="../activeX/activeX51.xml"/><Relationship Id="rId27" Type="http://schemas.openxmlformats.org/officeDocument/2006/relationships/control" Target="../activeX/activeX56.xml"/><Relationship Id="rId30" Type="http://schemas.openxmlformats.org/officeDocument/2006/relationships/control" Target="../activeX/activeX59.xml"/><Relationship Id="rId35" Type="http://schemas.openxmlformats.org/officeDocument/2006/relationships/control" Target="../activeX/activeX64.xml"/><Relationship Id="rId43" Type="http://schemas.openxmlformats.org/officeDocument/2006/relationships/oleObject" Target="../embeddings/oleObject1.bin"/><Relationship Id="rId48" Type="http://schemas.openxmlformats.org/officeDocument/2006/relationships/slide" Target="slide10.xml"/><Relationship Id="rId56" Type="http://schemas.openxmlformats.org/officeDocument/2006/relationships/image" Target="../media/image50.wmf"/><Relationship Id="rId8" Type="http://schemas.openxmlformats.org/officeDocument/2006/relationships/control" Target="../activeX/activeX37.xml"/><Relationship Id="rId51" Type="http://schemas.openxmlformats.org/officeDocument/2006/relationships/image" Target="../media/image46.wmf"/><Relationship Id="rId3" Type="http://schemas.openxmlformats.org/officeDocument/2006/relationships/audio" Target="../media/media1.wma"/><Relationship Id="rId12" Type="http://schemas.openxmlformats.org/officeDocument/2006/relationships/control" Target="../activeX/activeX41.xml"/><Relationship Id="rId17" Type="http://schemas.openxmlformats.org/officeDocument/2006/relationships/control" Target="../activeX/activeX46.xml"/><Relationship Id="rId25" Type="http://schemas.openxmlformats.org/officeDocument/2006/relationships/control" Target="../activeX/activeX54.xml"/><Relationship Id="rId33" Type="http://schemas.openxmlformats.org/officeDocument/2006/relationships/control" Target="../activeX/activeX62.xml"/><Relationship Id="rId38" Type="http://schemas.openxmlformats.org/officeDocument/2006/relationships/slideLayout" Target="../slideLayouts/slideLayout6.xml"/><Relationship Id="rId46" Type="http://schemas.openxmlformats.org/officeDocument/2006/relationships/image" Target="../media/image44.wmf"/><Relationship Id="rId20" Type="http://schemas.openxmlformats.org/officeDocument/2006/relationships/control" Target="../activeX/activeX49.xml"/><Relationship Id="rId41" Type="http://schemas.openxmlformats.org/officeDocument/2006/relationships/image" Target="../media/image8.gif"/><Relationship Id="rId54" Type="http://schemas.openxmlformats.org/officeDocument/2006/relationships/image" Target="../media/image48.wmf"/><Relationship Id="rId1" Type="http://schemas.openxmlformats.org/officeDocument/2006/relationships/vmlDrawing" Target="../drawings/vmlDrawing9.vml"/><Relationship Id="rId6" Type="http://schemas.openxmlformats.org/officeDocument/2006/relationships/control" Target="../activeX/activeX35.xml"/><Relationship Id="rId15" Type="http://schemas.openxmlformats.org/officeDocument/2006/relationships/control" Target="../activeX/activeX44.xml"/><Relationship Id="rId23" Type="http://schemas.openxmlformats.org/officeDocument/2006/relationships/control" Target="../activeX/activeX52.xml"/><Relationship Id="rId28" Type="http://schemas.openxmlformats.org/officeDocument/2006/relationships/control" Target="../activeX/activeX57.xml"/><Relationship Id="rId36" Type="http://schemas.openxmlformats.org/officeDocument/2006/relationships/control" Target="../activeX/activeX65.xml"/><Relationship Id="rId49" Type="http://schemas.openxmlformats.org/officeDocument/2006/relationships/audio" Target="../media/audio5.wav"/><Relationship Id="rId57" Type="http://schemas.openxmlformats.org/officeDocument/2006/relationships/image" Target="../media/image51.wmf"/><Relationship Id="rId10" Type="http://schemas.openxmlformats.org/officeDocument/2006/relationships/control" Target="../activeX/activeX39.xml"/><Relationship Id="rId31" Type="http://schemas.openxmlformats.org/officeDocument/2006/relationships/control" Target="../activeX/activeX60.xml"/><Relationship Id="rId44" Type="http://schemas.openxmlformats.org/officeDocument/2006/relationships/image" Target="../media/image43.wmf"/><Relationship Id="rId52" Type="http://schemas.openxmlformats.org/officeDocument/2006/relationships/image" Target="../media/image29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audio" Target="../media/audio1.wav"/><Relationship Id="rId5" Type="http://schemas.openxmlformats.org/officeDocument/2006/relationships/image" Target="../media/image7.gif"/><Relationship Id="rId4" Type="http://schemas.openxmlformats.org/officeDocument/2006/relationships/audio" Target="../media/audio7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audio" Target="../media/audio1.wav"/><Relationship Id="rId5" Type="http://schemas.openxmlformats.org/officeDocument/2006/relationships/image" Target="../media/image7.gif"/><Relationship Id="rId4" Type="http://schemas.openxmlformats.org/officeDocument/2006/relationships/audio" Target="../media/audio7.wav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audio7.wav"/><Relationship Id="rId13" Type="http://schemas.openxmlformats.org/officeDocument/2006/relationships/image" Target="../media/image20.wmf"/><Relationship Id="rId3" Type="http://schemas.openxmlformats.org/officeDocument/2006/relationships/control" Target="../activeX/activeX6.xml"/><Relationship Id="rId7" Type="http://schemas.openxmlformats.org/officeDocument/2006/relationships/notesSlide" Target="../notesSlides/notesSlide2.xml"/><Relationship Id="rId12" Type="http://schemas.openxmlformats.org/officeDocument/2006/relationships/audio" Target="../media/audio1.wav"/><Relationship Id="rId2" Type="http://schemas.openxmlformats.org/officeDocument/2006/relationships/control" Target="../activeX/activeX5.xml"/><Relationship Id="rId16" Type="http://schemas.openxmlformats.org/officeDocument/2006/relationships/image" Target="../media/image22.wmf"/><Relationship Id="rId1" Type="http://schemas.openxmlformats.org/officeDocument/2006/relationships/vmlDrawing" Target="../drawings/vmlDrawing2.v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3.png"/><Relationship Id="rId5" Type="http://schemas.openxmlformats.org/officeDocument/2006/relationships/control" Target="../activeX/activeX8.xml"/><Relationship Id="rId15" Type="http://schemas.openxmlformats.org/officeDocument/2006/relationships/image" Target="../media/image21.wmf"/><Relationship Id="rId10" Type="http://schemas.openxmlformats.org/officeDocument/2006/relationships/image" Target="../media/image8.gif"/><Relationship Id="rId4" Type="http://schemas.openxmlformats.org/officeDocument/2006/relationships/control" Target="../activeX/activeX7.xml"/><Relationship Id="rId9" Type="http://schemas.openxmlformats.org/officeDocument/2006/relationships/image" Target="../media/image7.gif"/><Relationship Id="rId14" Type="http://schemas.openxmlformats.org/officeDocument/2006/relationships/image" Target="../media/image4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audio7.wav"/><Relationship Id="rId13" Type="http://schemas.openxmlformats.org/officeDocument/2006/relationships/audio" Target="../media/audio2.wav"/><Relationship Id="rId3" Type="http://schemas.openxmlformats.org/officeDocument/2006/relationships/control" Target="../activeX/activeX10.xml"/><Relationship Id="rId7" Type="http://schemas.openxmlformats.org/officeDocument/2006/relationships/notesSlide" Target="../notesSlides/notesSlide3.xml"/><Relationship Id="rId12" Type="http://schemas.openxmlformats.org/officeDocument/2006/relationships/slide" Target="slide5.xml"/><Relationship Id="rId17" Type="http://schemas.openxmlformats.org/officeDocument/2006/relationships/image" Target="../media/image25.wmf"/><Relationship Id="rId2" Type="http://schemas.openxmlformats.org/officeDocument/2006/relationships/control" Target="../activeX/activeX9.xml"/><Relationship Id="rId16" Type="http://schemas.openxmlformats.org/officeDocument/2006/relationships/image" Target="../media/image5.wmf"/><Relationship Id="rId1" Type="http://schemas.openxmlformats.org/officeDocument/2006/relationships/vmlDrawing" Target="../drawings/vmlDrawing3.v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6.png"/><Relationship Id="rId5" Type="http://schemas.openxmlformats.org/officeDocument/2006/relationships/control" Target="../activeX/activeX12.xml"/><Relationship Id="rId15" Type="http://schemas.openxmlformats.org/officeDocument/2006/relationships/image" Target="../media/image24.wmf"/><Relationship Id="rId10" Type="http://schemas.openxmlformats.org/officeDocument/2006/relationships/image" Target="../media/image8.gif"/><Relationship Id="rId4" Type="http://schemas.openxmlformats.org/officeDocument/2006/relationships/control" Target="../activeX/activeX11.xml"/><Relationship Id="rId9" Type="http://schemas.openxmlformats.org/officeDocument/2006/relationships/image" Target="../media/image7.gif"/><Relationship Id="rId14" Type="http://schemas.openxmlformats.org/officeDocument/2006/relationships/image" Target="../media/image3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audio7.wav"/><Relationship Id="rId13" Type="http://schemas.openxmlformats.org/officeDocument/2006/relationships/audio" Target="../media/audio3.wav"/><Relationship Id="rId3" Type="http://schemas.openxmlformats.org/officeDocument/2006/relationships/control" Target="../activeX/activeX14.xml"/><Relationship Id="rId7" Type="http://schemas.openxmlformats.org/officeDocument/2006/relationships/notesSlide" Target="../notesSlides/notesSlide4.xml"/><Relationship Id="rId12" Type="http://schemas.openxmlformats.org/officeDocument/2006/relationships/slide" Target="slide6.xml"/><Relationship Id="rId17" Type="http://schemas.openxmlformats.org/officeDocument/2006/relationships/image" Target="../media/image6.wmf"/><Relationship Id="rId2" Type="http://schemas.openxmlformats.org/officeDocument/2006/relationships/control" Target="../activeX/activeX13.xml"/><Relationship Id="rId16" Type="http://schemas.openxmlformats.org/officeDocument/2006/relationships/image" Target="../media/image5.wmf"/><Relationship Id="rId1" Type="http://schemas.openxmlformats.org/officeDocument/2006/relationships/vmlDrawing" Target="../drawings/vmlDrawing4.v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8.png"/><Relationship Id="rId5" Type="http://schemas.openxmlformats.org/officeDocument/2006/relationships/control" Target="../activeX/activeX16.xml"/><Relationship Id="rId15" Type="http://schemas.openxmlformats.org/officeDocument/2006/relationships/image" Target="../media/image4.wmf"/><Relationship Id="rId10" Type="http://schemas.openxmlformats.org/officeDocument/2006/relationships/image" Target="../media/image8.gif"/><Relationship Id="rId4" Type="http://schemas.openxmlformats.org/officeDocument/2006/relationships/control" Target="../activeX/activeX15.xml"/><Relationship Id="rId9" Type="http://schemas.openxmlformats.org/officeDocument/2006/relationships/image" Target="../media/image7.gif"/><Relationship Id="rId14" Type="http://schemas.openxmlformats.org/officeDocument/2006/relationships/image" Target="../media/image27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13" Type="http://schemas.openxmlformats.org/officeDocument/2006/relationships/image" Target="../media/image3.wmf"/><Relationship Id="rId3" Type="http://schemas.openxmlformats.org/officeDocument/2006/relationships/control" Target="../activeX/activeX18.xml"/><Relationship Id="rId7" Type="http://schemas.openxmlformats.org/officeDocument/2006/relationships/audio" Target="../media/audio7.wav"/><Relationship Id="rId12" Type="http://schemas.openxmlformats.org/officeDocument/2006/relationships/audio" Target="../media/audio4.wav"/><Relationship Id="rId2" Type="http://schemas.openxmlformats.org/officeDocument/2006/relationships/control" Target="../activeX/activeX17.xml"/><Relationship Id="rId16" Type="http://schemas.openxmlformats.org/officeDocument/2006/relationships/image" Target="../media/image6.wmf"/><Relationship Id="rId1" Type="http://schemas.openxmlformats.org/officeDocument/2006/relationships/vmlDrawing" Target="../drawings/vmlDrawing5.vml"/><Relationship Id="rId6" Type="http://schemas.openxmlformats.org/officeDocument/2006/relationships/slideLayout" Target="../slideLayouts/slideLayout6.xml"/><Relationship Id="rId11" Type="http://schemas.openxmlformats.org/officeDocument/2006/relationships/slide" Target="slide7.xml"/><Relationship Id="rId5" Type="http://schemas.openxmlformats.org/officeDocument/2006/relationships/control" Target="../activeX/activeX20.xml"/><Relationship Id="rId15" Type="http://schemas.openxmlformats.org/officeDocument/2006/relationships/image" Target="../media/image29.wmf"/><Relationship Id="rId10" Type="http://schemas.openxmlformats.org/officeDocument/2006/relationships/image" Target="../media/image30.png"/><Relationship Id="rId4" Type="http://schemas.openxmlformats.org/officeDocument/2006/relationships/control" Target="../activeX/activeX19.xml"/><Relationship Id="rId9" Type="http://schemas.openxmlformats.org/officeDocument/2006/relationships/image" Target="../media/image8.gif"/><Relationship Id="rId14" Type="http://schemas.openxmlformats.org/officeDocument/2006/relationships/image" Target="../media/image4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audio7.wav"/><Relationship Id="rId13" Type="http://schemas.openxmlformats.org/officeDocument/2006/relationships/image" Target="../media/image35.png"/><Relationship Id="rId18" Type="http://schemas.openxmlformats.org/officeDocument/2006/relationships/image" Target="../media/image31.wmf"/><Relationship Id="rId3" Type="http://schemas.openxmlformats.org/officeDocument/2006/relationships/control" Target="../activeX/activeX22.xml"/><Relationship Id="rId7" Type="http://schemas.openxmlformats.org/officeDocument/2006/relationships/notesSlide" Target="../notesSlides/notesSlide5.xml"/><Relationship Id="rId17" Type="http://schemas.openxmlformats.org/officeDocument/2006/relationships/image" Target="../media/image3.wmf"/><Relationship Id="rId2" Type="http://schemas.openxmlformats.org/officeDocument/2006/relationships/control" Target="../activeX/activeX21.xml"/><Relationship Id="rId16" Type="http://schemas.openxmlformats.org/officeDocument/2006/relationships/audio" Target="../media/audio4.wav"/><Relationship Id="rId20" Type="http://schemas.openxmlformats.org/officeDocument/2006/relationships/image" Target="../media/image32.wmf"/><Relationship Id="rId1" Type="http://schemas.openxmlformats.org/officeDocument/2006/relationships/vmlDrawing" Target="../drawings/vmlDrawing6.v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3.png"/><Relationship Id="rId5" Type="http://schemas.openxmlformats.org/officeDocument/2006/relationships/control" Target="../activeX/activeX24.xml"/><Relationship Id="rId15" Type="http://schemas.openxmlformats.org/officeDocument/2006/relationships/slide" Target="slide7.xml"/><Relationship Id="rId10" Type="http://schemas.openxmlformats.org/officeDocument/2006/relationships/image" Target="../media/image8.gif"/><Relationship Id="rId19" Type="http://schemas.openxmlformats.org/officeDocument/2006/relationships/image" Target="../media/image29.wmf"/><Relationship Id="rId4" Type="http://schemas.openxmlformats.org/officeDocument/2006/relationships/control" Target="../activeX/activeX23.xml"/><Relationship Id="rId9" Type="http://schemas.openxmlformats.org/officeDocument/2006/relationships/image" Target="../media/image7.gif"/><Relationship Id="rId14" Type="http://schemas.openxmlformats.org/officeDocument/2006/relationships/image" Target="../media/image29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audio" Target="../media/audio7.wav"/><Relationship Id="rId13" Type="http://schemas.openxmlformats.org/officeDocument/2006/relationships/image" Target="../media/image34.wmf"/><Relationship Id="rId3" Type="http://schemas.openxmlformats.org/officeDocument/2006/relationships/control" Target="../activeX/activeX26.xml"/><Relationship Id="rId7" Type="http://schemas.openxmlformats.org/officeDocument/2006/relationships/notesSlide" Target="../notesSlides/notesSlide6.xml"/><Relationship Id="rId12" Type="http://schemas.openxmlformats.org/officeDocument/2006/relationships/image" Target="../media/image3.wmf"/><Relationship Id="rId2" Type="http://schemas.openxmlformats.org/officeDocument/2006/relationships/control" Target="../activeX/activeX25.xml"/><Relationship Id="rId1" Type="http://schemas.openxmlformats.org/officeDocument/2006/relationships/vmlDrawing" Target="../drawings/vmlDrawing7.v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7.png"/><Relationship Id="rId5" Type="http://schemas.openxmlformats.org/officeDocument/2006/relationships/control" Target="../activeX/activeX28.xml"/><Relationship Id="rId15" Type="http://schemas.openxmlformats.org/officeDocument/2006/relationships/image" Target="../media/image36.wmf"/><Relationship Id="rId10" Type="http://schemas.openxmlformats.org/officeDocument/2006/relationships/image" Target="../media/image8.gif"/><Relationship Id="rId4" Type="http://schemas.openxmlformats.org/officeDocument/2006/relationships/control" Target="../activeX/activeX27.xml"/><Relationship Id="rId9" Type="http://schemas.openxmlformats.org/officeDocument/2006/relationships/image" Target="../media/image7.gif"/><Relationship Id="rId14" Type="http://schemas.openxmlformats.org/officeDocument/2006/relationships/image" Target="../media/image3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9405" y="1163173"/>
            <a:ext cx="2545459" cy="312702"/>
          </a:xfrm>
        </p:spPr>
        <p:txBody>
          <a:bodyPr>
            <a:normAutofit fontScale="90000"/>
          </a:bodyPr>
          <a:lstStyle/>
          <a:p>
            <a:r>
              <a:rPr lang="en-US" sz="1800" dirty="0" err="1" smtClean="0"/>
              <a:t>Arah</a:t>
            </a:r>
            <a:r>
              <a:rPr lang="en-US" sz="1800" dirty="0" smtClean="0"/>
              <a:t> </a:t>
            </a:r>
            <a:r>
              <a:rPr lang="en-US" sz="1800" dirty="0" err="1" smtClean="0"/>
              <a:t>medan</a:t>
            </a:r>
            <a:r>
              <a:rPr lang="en-US" sz="1800" dirty="0" smtClean="0"/>
              <a:t> magnet</a:t>
            </a:r>
            <a:endParaRPr lang="en-US" sz="18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 anchor="b"/>
          <a:lstStyle/>
          <a:p>
            <a:r>
              <a:rPr lang="en-US" smtClean="0"/>
              <a:t>Misbach 49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5CBD-6ED9-42FB-9D77-35EC1CFE38D3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12" name="Picture 8" descr="C:\Documents and Settings\User\My Documents\My Pictures\moving picture\arrow\R4.gif">
            <a:hlinkClick r:id="" action="ppaction://hlinkshowjump?jump=nextslide"/>
            <a:hlinkHover r:id="" action="ppaction://noaction">
              <a:snd r:embed="rId8" name="arrow.wav"/>
            </a:hlinkHover>
          </p:cNvPr>
          <p:cNvPicPr>
            <a:picLocks noChangeAspect="1" noChangeArrowheads="1" noCrop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538851" y="7912382"/>
            <a:ext cx="440682" cy="331216"/>
          </a:xfrm>
          <a:prstGeom prst="rect">
            <a:avLst/>
          </a:prstGeom>
          <a:noFill/>
        </p:spPr>
      </p:pic>
      <p:pic>
        <p:nvPicPr>
          <p:cNvPr id="13" name="Picture 8" descr="C:\Documents and Settings\User\My Documents\My Pictures\moving picture\arrow\R4.gif">
            <a:hlinkClick r:id="" action="ppaction://hlinkshowjump?jump=previousslide"/>
            <a:hlinkHover r:id="" action="ppaction://noaction">
              <a:snd r:embed="rId8" name="arrow.wav"/>
            </a:hlinkHover>
          </p:cNvPr>
          <p:cNvPicPr>
            <a:picLocks noChangeAspect="1" noChangeArrowheads="1" noCrop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flipH="1">
            <a:off x="5169876" y="7912382"/>
            <a:ext cx="440682" cy="331216"/>
          </a:xfrm>
          <a:prstGeom prst="rect">
            <a:avLst/>
          </a:prstGeom>
          <a:noFill/>
        </p:spPr>
      </p:pic>
      <p:pic>
        <p:nvPicPr>
          <p:cNvPr id="14" name="Picture 2" descr="D:\my picture\moving picture\click here\3. bye00000.gif"/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394" y="7461477"/>
            <a:ext cx="396000" cy="41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hlinkClick r:id="" action="ppaction://noaction">
              <a:snd r:embed="rId11" name="SOUND3.WAV"/>
            </a:hlinkClick>
            <a:hlinkHover r:id="" action="ppaction://noaction" highlightClick="1"/>
          </p:cNvPr>
          <p:cNvSpPr/>
          <p:nvPr/>
        </p:nvSpPr>
        <p:spPr>
          <a:xfrm>
            <a:off x="13303" y="517497"/>
            <a:ext cx="2397600" cy="531368"/>
          </a:xfrm>
          <a:prstGeom prst="rect">
            <a:avLst/>
          </a:prstGeom>
          <a:solidFill>
            <a:srgbClr val="FF66FF"/>
          </a:solidFill>
          <a:ln>
            <a:solidFill>
              <a:srgbClr val="FF000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797" tIns="45899" rIns="91797" bIns="458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6" dirty="0" smtClean="0">
                <a:solidFill>
                  <a:schemeClr val="tx1"/>
                </a:solidFill>
                <a:latin typeface="Lucida Handwriting" panose="03010101010101010101" pitchFamily="66" charset="0"/>
              </a:rPr>
              <a:t>PENDAHULUAN</a:t>
            </a:r>
            <a:endParaRPr lang="en-US" sz="1606" dirty="0">
              <a:solidFill>
                <a:schemeClr val="tx1"/>
              </a:solidFill>
              <a:latin typeface="Lucida Handwriting" panose="03010101010101010101" pitchFamily="66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9405" y="1590183"/>
            <a:ext cx="18181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</a:rPr>
              <a:t>~. </a:t>
            </a:r>
            <a:r>
              <a:rPr lang="en-US" sz="2000" dirty="0" err="1">
                <a:latin typeface="Times New Roman" panose="02020603050405020304" pitchFamily="18" charset="0"/>
              </a:rPr>
              <a:t>Pada</a:t>
            </a:r>
            <a:r>
              <a:rPr lang="en-US" sz="2000" dirty="0">
                <a:latin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</a:rPr>
              <a:t>kawat</a:t>
            </a:r>
            <a:r>
              <a:rPr lang="en-US" sz="2000" dirty="0">
                <a:latin typeface="Times New Roman" panose="02020603050405020304" pitchFamily="18" charset="0"/>
              </a:rPr>
              <a:t> :</a:t>
            </a:r>
            <a:r>
              <a:rPr lang="en-US" dirty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36067" y="1539930"/>
            <a:ext cx="1140522" cy="268081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16415" y="1539930"/>
            <a:ext cx="2924578" cy="237492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73480" y="1590183"/>
            <a:ext cx="1886939" cy="2630562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232507" y="4549745"/>
            <a:ext cx="19591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</a:rPr>
              <a:t>~. </a:t>
            </a:r>
            <a:r>
              <a:rPr lang="en-US" sz="2000" dirty="0" err="1">
                <a:latin typeface="Times New Roman" panose="02020603050405020304" pitchFamily="18" charset="0"/>
              </a:rPr>
              <a:t>Pada</a:t>
            </a:r>
            <a:r>
              <a:rPr lang="en-US" sz="2000" dirty="0">
                <a:latin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</a:rPr>
              <a:t>muatan</a:t>
            </a:r>
            <a:r>
              <a:rPr lang="en-US" sz="2000" dirty="0">
                <a:latin typeface="Times New Roman" panose="02020603050405020304" pitchFamily="18" charset="0"/>
              </a:rPr>
              <a:t> :</a:t>
            </a:r>
            <a:r>
              <a:rPr lang="en-US" dirty="0"/>
              <a:t> 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87530" y="4572568"/>
            <a:ext cx="3552193" cy="244591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2817" y="4624451"/>
            <a:ext cx="2675340" cy="2342148"/>
          </a:xfrm>
          <a:prstGeom prst="rect">
            <a:avLst/>
          </a:prstGeom>
        </p:spPr>
      </p:pic>
      <p:pic>
        <p:nvPicPr>
          <p:cNvPr id="1127" name="Picture 103" descr="3 Cara Membuat Magnet: Elektromagnet, Menggosok, Induksi | idschool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203" y="1477212"/>
            <a:ext cx="260985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03936" y="4144962"/>
            <a:ext cx="1266825" cy="1209675"/>
          </a:xfrm>
          <a:prstGeom prst="rect">
            <a:avLst/>
          </a:prstGeom>
        </p:spPr>
      </p:pic>
    </p:spTree>
    <p:controls>
      <mc:AlternateContent xmlns:mc="http://schemas.openxmlformats.org/markup-compatibility/2006">
        <mc:Choice xmlns:v="urn:schemas-microsoft-com:vml" Requires="v">
          <p:control spid="1316" name="CheckBox1" r:id="rId2" imgW="504720" imgH="285840"/>
        </mc:Choice>
        <mc:Fallback>
          <p:control name="CheckBox1" r:id="rId2" imgW="504720" imgH="285840">
            <p:pic>
              <p:nvPicPr>
                <p:cNvPr id="5" name="CheckBox1"/>
                <p:cNvPicPr>
                  <a:picLocks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531168" y="7987658"/>
                  <a:ext cx="505969" cy="286866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17" name="CheckBox2" r:id="rId3" imgW="504720" imgH="285840"/>
        </mc:Choice>
        <mc:Fallback>
          <p:control name="CheckBox2" r:id="rId3" imgW="504720" imgH="285840">
            <p:pic>
              <p:nvPicPr>
                <p:cNvPr id="6" name="CheckBox2"/>
                <p:cNvPicPr>
                  <a:picLocks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011219" y="7993534"/>
                  <a:ext cx="505969" cy="286866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18" name="CheckBox3" r:id="rId4" imgW="504720" imgH="285840"/>
        </mc:Choice>
        <mc:Fallback>
          <p:control name="CheckBox3" r:id="rId4" imgW="504720" imgH="285840">
            <p:pic>
              <p:nvPicPr>
                <p:cNvPr id="7" name="CheckBox3"/>
                <p:cNvPicPr>
                  <a:picLocks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470620" y="7980442"/>
                  <a:ext cx="505969" cy="286866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19" name="CheckBox8" r:id="rId5" imgW="504720" imgH="285840"/>
        </mc:Choice>
        <mc:Fallback>
          <p:control name="CheckBox8" r:id="rId5" imgW="504720" imgH="285840">
            <p:pic>
              <p:nvPicPr>
                <p:cNvPr id="8" name="CheckBox8"/>
                <p:cNvPicPr>
                  <a:picLocks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932188" y="7976143"/>
                  <a:ext cx="505969" cy="286866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00962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3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9405" y="1163172"/>
            <a:ext cx="3106932" cy="376869"/>
          </a:xfrm>
        </p:spPr>
        <p:txBody>
          <a:bodyPr>
            <a:normAutofit fontScale="90000"/>
          </a:bodyPr>
          <a:lstStyle/>
          <a:p>
            <a:r>
              <a:rPr lang="en-US" sz="1800" dirty="0" err="1" smtClean="0"/>
              <a:t>Peta</a:t>
            </a:r>
            <a:r>
              <a:rPr lang="en-US" sz="1800" dirty="0" smtClean="0"/>
              <a:t> </a:t>
            </a:r>
            <a:r>
              <a:rPr lang="en-US" sz="1800" dirty="0" err="1" smtClean="0"/>
              <a:t>Konsep</a:t>
            </a:r>
            <a:r>
              <a:rPr lang="en-US" sz="1800" dirty="0" smtClean="0"/>
              <a:t> </a:t>
            </a:r>
            <a:r>
              <a:rPr lang="en-US" sz="1800" dirty="0" err="1" smtClean="0"/>
              <a:t>Transformator</a:t>
            </a:r>
            <a:endParaRPr lang="en-US" sz="18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 anchor="b"/>
          <a:lstStyle/>
          <a:p>
            <a:r>
              <a:rPr lang="en-US" smtClean="0"/>
              <a:t>Misbach 49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5CBD-6ED9-42FB-9D77-35EC1CFE38D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2" name="Picture 8" descr="C:\Documents and Settings\User\My Documents\My Pictures\moving picture\arrow\R4.gif">
            <a:hlinkClick r:id="" action="ppaction://hlinkshowjump?jump=nextslide"/>
            <a:hlinkHover r:id="" action="ppaction://noaction">
              <a:snd r:embed="rId8" name="arrow.wav"/>
            </a:hlinkHover>
          </p:cNvPr>
          <p:cNvPicPr>
            <a:picLocks noChangeAspect="1" noChangeArrowheads="1" noCrop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538851" y="7912382"/>
            <a:ext cx="440682" cy="331216"/>
          </a:xfrm>
          <a:prstGeom prst="rect">
            <a:avLst/>
          </a:prstGeom>
          <a:noFill/>
        </p:spPr>
      </p:pic>
      <p:pic>
        <p:nvPicPr>
          <p:cNvPr id="13" name="Picture 8" descr="C:\Documents and Settings\User\My Documents\My Pictures\moving picture\arrow\R4.gif">
            <a:hlinkClick r:id="" action="ppaction://hlinkshowjump?jump=previousslide"/>
            <a:hlinkHover r:id="" action="ppaction://noaction">
              <a:snd r:embed="rId8" name="arrow.wav"/>
            </a:hlinkHover>
          </p:cNvPr>
          <p:cNvPicPr>
            <a:picLocks noChangeAspect="1" noChangeArrowheads="1" noCrop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flipH="1">
            <a:off x="5169876" y="7912382"/>
            <a:ext cx="440682" cy="331216"/>
          </a:xfrm>
          <a:prstGeom prst="rect">
            <a:avLst/>
          </a:prstGeom>
          <a:noFill/>
        </p:spPr>
      </p:pic>
      <p:pic>
        <p:nvPicPr>
          <p:cNvPr id="14" name="Picture 2" descr="D:\my picture\moving picture\click here\3. bye00000.gif"/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394" y="7445435"/>
            <a:ext cx="396000" cy="41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31488" y="2899078"/>
            <a:ext cx="2908361" cy="2232000"/>
          </a:xfrm>
          <a:prstGeom prst="rect">
            <a:avLst/>
          </a:prstGeom>
        </p:spPr>
      </p:pic>
      <p:sp>
        <p:nvSpPr>
          <p:cNvPr id="17" name="Rectangle 16">
            <a:hlinkClick r:id="rId12" action="ppaction://hlinksldjump">
              <a:snd r:embed="rId13" name="SOUND39.WAV"/>
            </a:hlinkClick>
            <a:hlinkHover r:id="" action="ppaction://noaction" highlightClick="1"/>
          </p:cNvPr>
          <p:cNvSpPr/>
          <p:nvPr/>
        </p:nvSpPr>
        <p:spPr>
          <a:xfrm>
            <a:off x="9830554" y="517276"/>
            <a:ext cx="2397600" cy="531368"/>
          </a:xfrm>
          <a:prstGeom prst="rect">
            <a:avLst/>
          </a:prstGeom>
          <a:solidFill>
            <a:srgbClr val="66FFFF"/>
          </a:solidFill>
          <a:ln>
            <a:solidFill>
              <a:srgbClr val="FF000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797" tIns="45899" rIns="91797" bIns="458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6" dirty="0" smtClean="0">
                <a:solidFill>
                  <a:schemeClr val="tx1"/>
                </a:solidFill>
                <a:latin typeface="Lucida Handwriting" panose="03010101010101010101" pitchFamily="66" charset="0"/>
                <a:ea typeface="Microsoft YaHei Light" panose="020B0502040204020203" pitchFamily="34" charset="-122"/>
              </a:rPr>
              <a:t>TRAFO</a:t>
            </a:r>
            <a:endParaRPr lang="en-US" sz="1606" dirty="0">
              <a:solidFill>
                <a:schemeClr val="tx1"/>
              </a:solidFill>
              <a:latin typeface="Lucida Handwriting" panose="03010101010101010101" pitchFamily="66" charset="0"/>
              <a:ea typeface="Microsoft YaHei Light" panose="020B0502040204020203" pitchFamily="34" charset="-122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2534" name="CheckBox1" r:id="rId2" imgW="504720" imgH="285840"/>
        </mc:Choice>
        <mc:Fallback>
          <p:control name="CheckBox1" r:id="rId2" imgW="504720" imgH="285840">
            <p:pic>
              <p:nvPicPr>
                <p:cNvPr id="5" name="CheckBox1"/>
                <p:cNvPicPr>
                  <a:picLocks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531168" y="7987658"/>
                  <a:ext cx="505969" cy="286866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2535" name="CheckBox2" r:id="rId3" imgW="504720" imgH="285840"/>
        </mc:Choice>
        <mc:Fallback>
          <p:control name="CheckBox2" r:id="rId3" imgW="504720" imgH="285840">
            <p:pic>
              <p:nvPicPr>
                <p:cNvPr id="6" name="CheckBox2"/>
                <p:cNvPicPr>
                  <a:picLocks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011219" y="7993534"/>
                  <a:ext cx="505969" cy="286866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2536" name="CheckBox3" r:id="rId4" imgW="504720" imgH="285840"/>
        </mc:Choice>
        <mc:Fallback>
          <p:control name="CheckBox3" r:id="rId4" imgW="504720" imgH="285840">
            <p:pic>
              <p:nvPicPr>
                <p:cNvPr id="7" name="CheckBox3"/>
                <p:cNvPicPr>
                  <a:picLocks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470620" y="7980442"/>
                  <a:ext cx="505969" cy="286866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2537" name="CheckBox8" r:id="rId5" imgW="504720" imgH="285840"/>
        </mc:Choice>
        <mc:Fallback>
          <p:control name="CheckBox8" r:id="rId5" imgW="504720" imgH="285840">
            <p:pic>
              <p:nvPicPr>
                <p:cNvPr id="8" name="CheckBox8"/>
                <p:cNvPicPr>
                  <a:picLocks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32188" y="7976143"/>
                  <a:ext cx="505969" cy="286866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80716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3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320" y="1170077"/>
            <a:ext cx="2490460" cy="337882"/>
          </a:xfrm>
        </p:spPr>
        <p:txBody>
          <a:bodyPr>
            <a:noAutofit/>
          </a:bodyPr>
          <a:lstStyle/>
          <a:p>
            <a:r>
              <a:rPr lang="en-US" sz="1800" i="1" u="sng" dirty="0" err="1" smtClean="0"/>
              <a:t>Contoh</a:t>
            </a:r>
            <a:r>
              <a:rPr lang="en-US" sz="1800" i="1" u="sng" dirty="0" smtClean="0"/>
              <a:t> </a:t>
            </a:r>
            <a:r>
              <a:rPr lang="en-US" sz="1800" i="1" u="sng" dirty="0" err="1" smtClean="0"/>
              <a:t>soal</a:t>
            </a:r>
            <a:r>
              <a:rPr lang="en-US" sz="1800" i="1" u="sng" dirty="0" smtClean="0"/>
              <a:t> </a:t>
            </a:r>
            <a:r>
              <a:rPr lang="en-US" sz="1800" i="1" u="sng" dirty="0" err="1" smtClean="0"/>
              <a:t>trafo</a:t>
            </a:r>
            <a:endParaRPr lang="en-US" sz="1800" i="1" u="sn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Misbach 49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5CBD-6ED9-42FB-9D77-35EC1CFE38D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" name="Picture 8" descr="C:\Documents and Settings\User\My Documents\My Pictures\moving picture\arrow\R4.gif">
            <a:hlinkClick r:id="" action="ppaction://hlinkshowjump?jump=nextslide"/>
            <a:hlinkHover r:id="" action="ppaction://noaction">
              <a:snd r:embed="rId39" name="arrow.wav"/>
            </a:hlinkHover>
          </p:cNvPr>
          <p:cNvPicPr>
            <a:picLocks noChangeAspect="1" noChangeArrowheads="1" noCrop="1"/>
          </p:cNvPicPr>
          <p:nvPr/>
        </p:nvPicPr>
        <p:blipFill>
          <a:blip r:embed="rId40"/>
          <a:srcRect/>
          <a:stretch>
            <a:fillRect/>
          </a:stretch>
        </p:blipFill>
        <p:spPr bwMode="auto">
          <a:xfrm>
            <a:off x="6538851" y="7912382"/>
            <a:ext cx="440682" cy="331216"/>
          </a:xfrm>
          <a:prstGeom prst="rect">
            <a:avLst/>
          </a:prstGeom>
          <a:noFill/>
        </p:spPr>
      </p:pic>
      <p:pic>
        <p:nvPicPr>
          <p:cNvPr id="8" name="Picture 8" descr="C:\Documents and Settings\User\My Documents\My Pictures\moving picture\arrow\R4.gif">
            <a:hlinkClick r:id="" action="ppaction://hlinkshowjump?jump=previousslide"/>
            <a:hlinkHover r:id="" action="ppaction://noaction">
              <a:snd r:embed="rId39" name="arrow.wav"/>
            </a:hlinkHover>
          </p:cNvPr>
          <p:cNvPicPr>
            <a:picLocks noChangeAspect="1" noChangeArrowheads="1" noCrop="1"/>
          </p:cNvPicPr>
          <p:nvPr/>
        </p:nvPicPr>
        <p:blipFill>
          <a:blip r:embed="rId40"/>
          <a:srcRect/>
          <a:stretch>
            <a:fillRect/>
          </a:stretch>
        </p:blipFill>
        <p:spPr bwMode="auto">
          <a:xfrm flipH="1">
            <a:off x="5169876" y="7912382"/>
            <a:ext cx="440682" cy="331216"/>
          </a:xfrm>
          <a:prstGeom prst="rect">
            <a:avLst/>
          </a:prstGeom>
          <a:noFill/>
        </p:spPr>
      </p:pic>
      <p:pic>
        <p:nvPicPr>
          <p:cNvPr id="9" name="Picture 2" descr="D:\my picture\moving picture\click here\3. bye00000.gif"/>
          <p:cNvPicPr>
            <a:picLocks noChangeAspect="1" noChangeArrowheads="1" noCrop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395" y="7541688"/>
            <a:ext cx="324000" cy="33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4826" y="1615344"/>
            <a:ext cx="8525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latin typeface="Bradley Hand ITC" panose="03070402050302030203" pitchFamily="66" charset="0"/>
              </a:rPr>
              <a:t>Perhatikan</a:t>
            </a:r>
            <a:r>
              <a:rPr lang="en-US" sz="2000" b="1" dirty="0">
                <a:latin typeface="Bradley Hand ITC" panose="03070402050302030203" pitchFamily="66" charset="0"/>
              </a:rPr>
              <a:t> </a:t>
            </a:r>
            <a:r>
              <a:rPr lang="en-US" sz="2000" b="1" dirty="0" err="1">
                <a:latin typeface="Bradley Hand ITC" panose="03070402050302030203" pitchFamily="66" charset="0"/>
              </a:rPr>
              <a:t>tabel</a:t>
            </a:r>
            <a:r>
              <a:rPr lang="en-US" sz="2000" b="1" dirty="0">
                <a:latin typeface="Bradley Hand ITC" panose="03070402050302030203" pitchFamily="66" charset="0"/>
              </a:rPr>
              <a:t> data </a:t>
            </a:r>
            <a:r>
              <a:rPr lang="en-US" sz="2000" b="1" dirty="0" err="1">
                <a:latin typeface="Bradley Hand ITC" panose="03070402050302030203" pitchFamily="66" charset="0"/>
              </a:rPr>
              <a:t>tentang</a:t>
            </a:r>
            <a:r>
              <a:rPr lang="en-US" sz="2000" b="1" dirty="0">
                <a:latin typeface="Bradley Hand ITC" panose="03070402050302030203" pitchFamily="66" charset="0"/>
              </a:rPr>
              <a:t> </a:t>
            </a:r>
            <a:r>
              <a:rPr lang="en-US" sz="2000" b="1" dirty="0" err="1">
                <a:latin typeface="Bradley Hand ITC" panose="03070402050302030203" pitchFamily="66" charset="0"/>
              </a:rPr>
              <a:t>transformator</a:t>
            </a:r>
            <a:r>
              <a:rPr lang="en-US" sz="2000" b="1" dirty="0">
                <a:latin typeface="Bradley Hand ITC" panose="03070402050302030203" pitchFamily="66" charset="0"/>
              </a:rPr>
              <a:t> yang </a:t>
            </a:r>
            <a:r>
              <a:rPr lang="en-US" sz="2000" b="1" dirty="0" err="1">
                <a:latin typeface="Bradley Hand ITC" panose="03070402050302030203" pitchFamily="66" charset="0"/>
              </a:rPr>
              <a:t>memiliki</a:t>
            </a:r>
            <a:r>
              <a:rPr lang="en-US" sz="2000" b="1" dirty="0">
                <a:latin typeface="Bradley Hand ITC" panose="03070402050302030203" pitchFamily="66" charset="0"/>
              </a:rPr>
              <a:t>  </a:t>
            </a:r>
            <a:r>
              <a:rPr lang="en-US" sz="2000" b="1" dirty="0" err="1">
                <a:latin typeface="Bradley Hand ITC" panose="03070402050302030203" pitchFamily="66" charset="0"/>
              </a:rPr>
              <a:t>efisiensi</a:t>
            </a:r>
            <a:r>
              <a:rPr lang="en-US" sz="2000" b="1" dirty="0">
                <a:latin typeface="Bradley Hand ITC" panose="03070402050302030203" pitchFamily="66" charset="0"/>
              </a:rPr>
              <a:t> 80 % !</a:t>
            </a:r>
            <a:br>
              <a:rPr lang="en-US" sz="2000" b="1" dirty="0">
                <a:latin typeface="Bradley Hand ITC" panose="03070402050302030203" pitchFamily="66" charset="0"/>
              </a:rPr>
            </a:br>
            <a:r>
              <a:rPr lang="en-US" sz="2000" b="1" dirty="0" err="1">
                <a:latin typeface="Bradley Hand ITC" panose="03070402050302030203" pitchFamily="66" charset="0"/>
              </a:rPr>
              <a:t>Nilai</a:t>
            </a:r>
            <a:r>
              <a:rPr lang="en-US" sz="2000" b="1" dirty="0">
                <a:latin typeface="Bradley Hand ITC" panose="03070402050302030203" pitchFamily="66" charset="0"/>
              </a:rPr>
              <a:t> P </a:t>
            </a:r>
            <a:r>
              <a:rPr lang="en-US" sz="2000" b="1" dirty="0" err="1">
                <a:latin typeface="Bradley Hand ITC" panose="03070402050302030203" pitchFamily="66" charset="0"/>
              </a:rPr>
              <a:t>dan</a:t>
            </a:r>
            <a:r>
              <a:rPr lang="en-US" sz="2000" b="1" dirty="0">
                <a:latin typeface="Bradley Hand ITC" panose="03070402050302030203" pitchFamily="66" charset="0"/>
              </a:rPr>
              <a:t> Q yang </a:t>
            </a:r>
            <a:r>
              <a:rPr lang="en-US" sz="2000" b="1" dirty="0" err="1">
                <a:latin typeface="Bradley Hand ITC" panose="03070402050302030203" pitchFamily="66" charset="0"/>
              </a:rPr>
              <a:t>benar</a:t>
            </a:r>
            <a:r>
              <a:rPr lang="en-US" sz="2000" b="1" dirty="0">
                <a:latin typeface="Bradley Hand ITC" panose="03070402050302030203" pitchFamily="66" charset="0"/>
              </a:rPr>
              <a:t> </a:t>
            </a:r>
            <a:r>
              <a:rPr lang="en-US" sz="2000" b="1" dirty="0" err="1">
                <a:latin typeface="Bradley Hand ITC" panose="03070402050302030203" pitchFamily="66" charset="0"/>
              </a:rPr>
              <a:t>untuk</a:t>
            </a:r>
            <a:r>
              <a:rPr lang="en-US" sz="2000" b="1" dirty="0">
                <a:latin typeface="Bradley Hand ITC" panose="03070402050302030203" pitchFamily="66" charset="0"/>
              </a:rPr>
              <a:t> </a:t>
            </a:r>
            <a:r>
              <a:rPr lang="en-US" sz="2000" b="1" dirty="0" err="1">
                <a:latin typeface="Bradley Hand ITC" panose="03070402050302030203" pitchFamily="66" charset="0"/>
              </a:rPr>
              <a:t>tabel</a:t>
            </a:r>
            <a:r>
              <a:rPr lang="en-US" sz="2000" b="1" dirty="0">
                <a:latin typeface="Bradley Hand ITC" panose="03070402050302030203" pitchFamily="66" charset="0"/>
              </a:rPr>
              <a:t> </a:t>
            </a:r>
            <a:r>
              <a:rPr lang="en-US" sz="2000" b="1" dirty="0" err="1">
                <a:latin typeface="Bradley Hand ITC" panose="03070402050302030203" pitchFamily="66" charset="0"/>
              </a:rPr>
              <a:t>tersebut</a:t>
            </a:r>
            <a:r>
              <a:rPr lang="en-US" sz="2000" b="1" dirty="0">
                <a:latin typeface="Bradley Hand ITC" panose="03070402050302030203" pitchFamily="66" charset="0"/>
              </a:rPr>
              <a:t> </a:t>
            </a:r>
            <a:r>
              <a:rPr lang="en-US" sz="2000" b="1" dirty="0" err="1">
                <a:latin typeface="Bradley Hand ITC" panose="03070402050302030203" pitchFamily="66" charset="0"/>
              </a:rPr>
              <a:t>adalah</a:t>
            </a:r>
            <a:r>
              <a:rPr lang="en-US" sz="2000" b="1" dirty="0">
                <a:latin typeface="Bradley Hand ITC" panose="03070402050302030203" pitchFamily="66" charset="0"/>
              </a:rPr>
              <a:t> …. </a:t>
            </a:r>
          </a:p>
        </p:txBody>
      </p:sp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10" y="2339272"/>
            <a:ext cx="5120904" cy="1088830"/>
          </a:xfrm>
          <a:prstGeom prst="rect">
            <a:avLst/>
          </a:prstGeom>
          <a:noFill/>
          <a:ln w="12700"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027895"/>
              </p:ext>
            </p:extLst>
          </p:nvPr>
        </p:nvGraphicFramePr>
        <p:xfrm>
          <a:off x="5626601" y="3123665"/>
          <a:ext cx="6296940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9388"/>
                <a:gridCol w="1259388"/>
                <a:gridCol w="1259388"/>
                <a:gridCol w="1259388"/>
                <a:gridCol w="1259388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Bradley Hand ITC" panose="03070402050302030203" pitchFamily="66" charset="0"/>
                        </a:rPr>
                        <a:t>N</a:t>
                      </a:r>
                      <a:endParaRPr lang="en-US" sz="2000" b="1" dirty="0"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Bradley Hand ITC" panose="03070402050302030203" pitchFamily="66" charset="0"/>
                        </a:rPr>
                        <a:t>V</a:t>
                      </a:r>
                      <a:endParaRPr lang="en-US" sz="2000" b="1" dirty="0"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>
                          <a:latin typeface="Bradley Hand ITC" panose="03070402050302030203" pitchFamily="66" charset="0"/>
                        </a:rPr>
                        <a:t>i</a:t>
                      </a:r>
                      <a:endParaRPr lang="en-US" sz="2000" b="1" dirty="0"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Bradley Hand ITC" panose="03070402050302030203" pitchFamily="66" charset="0"/>
                        </a:rPr>
                        <a:t>P</a:t>
                      </a:r>
                      <a:r>
                        <a:rPr lang="en-US" sz="2000" b="1" baseline="0" dirty="0" smtClean="0">
                          <a:latin typeface="Bradley Hand ITC" panose="03070402050302030203" pitchFamily="66" charset="0"/>
                        </a:rPr>
                        <a:t> (</a:t>
                      </a:r>
                      <a:r>
                        <a:rPr lang="en-US" sz="2000" b="1" baseline="0" dirty="0" err="1" smtClean="0">
                          <a:latin typeface="Bradley Hand ITC" panose="03070402050302030203" pitchFamily="66" charset="0"/>
                        </a:rPr>
                        <a:t>daya</a:t>
                      </a:r>
                      <a:r>
                        <a:rPr lang="en-US" sz="2000" b="1" baseline="0" dirty="0" smtClean="0">
                          <a:latin typeface="Bradley Hand ITC" panose="03070402050302030203" pitchFamily="66" charset="0"/>
                        </a:rPr>
                        <a:t>)</a:t>
                      </a:r>
                      <a:endParaRPr lang="en-US" sz="2000" b="1" baseline="-25000" dirty="0"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Bradley Hand ITC" panose="03070402050302030203" pitchFamily="66" charset="0"/>
                        </a:rPr>
                        <a:t>primer</a:t>
                      </a:r>
                      <a:endParaRPr lang="en-US" sz="2000" b="1" dirty="0">
                        <a:latin typeface="Bradley Hand ITC" panose="03070402050302030203" pitchFamily="66" charset="0"/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Bradley Hand ITC" panose="03070402050302030203" pitchFamily="66" charset="0"/>
                        </a:rPr>
                        <a:t>300</a:t>
                      </a:r>
                      <a:endParaRPr lang="en-US" sz="2000" b="1" dirty="0"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Bradley Hand ITC" panose="03070402050302030203" pitchFamily="66" charset="0"/>
                        </a:rPr>
                        <a:t>P</a:t>
                      </a:r>
                      <a:endParaRPr lang="en-US" sz="2000" b="1" dirty="0"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Bradley Hand ITC" panose="03070402050302030203" pitchFamily="66" charset="0"/>
                        </a:rPr>
                        <a:t>0,5</a:t>
                      </a:r>
                      <a:endParaRPr lang="en-US" sz="2000" b="1" dirty="0"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Bradley Hand ITC" panose="03070402050302030203" pitchFamily="66" charset="0"/>
                        </a:rPr>
                        <a:t>0.5.P</a:t>
                      </a:r>
                      <a:endParaRPr lang="en-US" sz="2000" b="1" dirty="0"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>
                          <a:latin typeface="Bradley Hand ITC" panose="03070402050302030203" pitchFamily="66" charset="0"/>
                        </a:rPr>
                        <a:t>sekunder</a:t>
                      </a:r>
                      <a:endParaRPr lang="en-US" sz="2000" b="1" dirty="0">
                        <a:latin typeface="Bradley Hand ITC" panose="03070402050302030203" pitchFamily="66" charset="0"/>
                      </a:endParaRPr>
                    </a:p>
                  </a:txBody>
                  <a:tcP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Bradley Hand ITC" panose="03070402050302030203" pitchFamily="66" charset="0"/>
                        </a:rPr>
                        <a:t>1500</a:t>
                      </a:r>
                      <a:endParaRPr lang="en-US" sz="2000" b="1" dirty="0"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Bradley Hand ITC" panose="03070402050302030203" pitchFamily="66" charset="0"/>
                        </a:rPr>
                        <a:t>220</a:t>
                      </a:r>
                      <a:endParaRPr lang="en-US" sz="2000" b="1" dirty="0"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Bradley Hand ITC" panose="03070402050302030203" pitchFamily="66" charset="0"/>
                        </a:rPr>
                        <a:t>Q</a:t>
                      </a:r>
                      <a:endParaRPr lang="en-US" sz="2000" b="1" dirty="0"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Bradley Hand ITC" panose="03070402050302030203" pitchFamily="66" charset="0"/>
                        </a:rPr>
                        <a:t>220.Q</a:t>
                      </a:r>
                      <a:endParaRPr lang="en-US" sz="2000" b="1" dirty="0"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9" name="Object 18">
            <a:hlinkHover r:id="" action="ppaction://noaction" highlightClick="1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5337729"/>
              </p:ext>
            </p:extLst>
          </p:nvPr>
        </p:nvGraphicFramePr>
        <p:xfrm>
          <a:off x="1464455" y="4139025"/>
          <a:ext cx="1410754" cy="8817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63" name="Equation" r:id="rId43" imgW="545760" imgH="393480" progId="Equation.3">
                  <p:embed/>
                </p:oleObj>
              </mc:Choice>
              <mc:Fallback>
                <p:oleObj name="Equation" r:id="rId43" imgW="545760" imgH="393480" progId="Equation.3">
                  <p:embed/>
                  <p:pic>
                    <p:nvPicPr>
                      <p:cNvPr id="0" name="Object 1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4455" y="4139025"/>
                        <a:ext cx="1410754" cy="881721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hlinkHover r:id="" action="ppaction://noaction" highlightClick="1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1970153"/>
              </p:ext>
            </p:extLst>
          </p:nvPr>
        </p:nvGraphicFramePr>
        <p:xfrm>
          <a:off x="1464455" y="5180864"/>
          <a:ext cx="1088130" cy="93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64" name="Equation" r:id="rId45" imgW="419040" imgH="393480" progId="Equation.3">
                  <p:embed/>
                </p:oleObj>
              </mc:Choice>
              <mc:Fallback>
                <p:oleObj name="Equation" r:id="rId45" imgW="419040" imgH="393480" progId="Equation.3">
                  <p:embed/>
                  <p:pic>
                    <p:nvPicPr>
                      <p:cNvPr id="0" name="Object 1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4455" y="5180864"/>
                        <a:ext cx="1088130" cy="935112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159022" y="4139025"/>
            <a:ext cx="1178528" cy="390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Bradley Hand ITC" panose="03070402050302030203" pitchFamily="66" charset="0"/>
              </a:rPr>
              <a:t>5).</a:t>
            </a:r>
            <a:r>
              <a:rPr lang="en-US" b="1" dirty="0" err="1" smtClean="0">
                <a:latin typeface="Bradley Hand ITC" panose="03070402050302030203" pitchFamily="66" charset="0"/>
              </a:rPr>
              <a:t>Trafo</a:t>
            </a:r>
            <a:r>
              <a:rPr lang="en-US" b="1" dirty="0" smtClean="0">
                <a:latin typeface="Bradley Hand ITC" panose="03070402050302030203" pitchFamily="66" charset="0"/>
              </a:rPr>
              <a:t> :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808787" y="3050918"/>
            <a:ext cx="2668387" cy="133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0581530" y="3050918"/>
            <a:ext cx="1440000" cy="13320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>
            <a:off x="5709286" y="4913525"/>
            <a:ext cx="80750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835790" y="4913525"/>
            <a:ext cx="80750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473132" y="4744328"/>
            <a:ext cx="39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Bradley Hand ITC" panose="03070402050302030203" pitchFamily="66" charset="0"/>
              </a:rPr>
              <a:t>=</a:t>
            </a:r>
            <a:endParaRPr lang="en-US" sz="2000" dirty="0">
              <a:latin typeface="Bradley Hand ITC" panose="03070402050302030203" pitchFamily="66" charset="0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6835790" y="5986324"/>
            <a:ext cx="80750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397202" y="5817127"/>
            <a:ext cx="39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Bradley Hand ITC" panose="03070402050302030203" pitchFamily="66" charset="0"/>
              </a:rPr>
              <a:t>=</a:t>
            </a:r>
            <a:endParaRPr lang="en-US" sz="2000" dirty="0">
              <a:latin typeface="Bradley Hand ITC" panose="03070402050302030203" pitchFamily="66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37072" y="5817127"/>
            <a:ext cx="279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Bradley Hand ITC" panose="03070402050302030203" pitchFamily="66" charset="0"/>
              </a:rPr>
              <a:t>x</a:t>
            </a:r>
            <a:endParaRPr lang="en-US" sz="1600" b="1" dirty="0">
              <a:latin typeface="Bradley Hand ITC" panose="03070402050302030203" pitchFamily="66" charset="0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>
            <a:off x="11122654" y="4916467"/>
            <a:ext cx="80750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0684066" y="4747270"/>
            <a:ext cx="39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Bradley Hand ITC" panose="03070402050302030203" pitchFamily="66" charset="0"/>
              </a:rPr>
              <a:t>=</a:t>
            </a:r>
            <a:endParaRPr lang="en-US" sz="2000" dirty="0">
              <a:latin typeface="Bradley Hand ITC" panose="03070402050302030203" pitchFamily="66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970836" y="5446434"/>
            <a:ext cx="39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Bradley Hand ITC" panose="03070402050302030203" pitchFamily="66" charset="0"/>
              </a:rPr>
              <a:t>=</a:t>
            </a:r>
            <a:endParaRPr lang="en-US" sz="2000" dirty="0">
              <a:latin typeface="Bradley Hand ITC" panose="03070402050302030203" pitchFamily="66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1101907" y="5442037"/>
            <a:ext cx="279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Bradley Hand ITC" panose="03070402050302030203" pitchFamily="66" charset="0"/>
              </a:rPr>
              <a:t>x</a:t>
            </a:r>
            <a:endParaRPr lang="en-US" sz="1600" b="1" dirty="0">
              <a:latin typeface="Bradley Hand ITC" panose="03070402050302030203" pitchFamily="66" charset="0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9056799" y="4495451"/>
            <a:ext cx="0" cy="2388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375086" y="6673098"/>
            <a:ext cx="39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Bradley Hand ITC" panose="03070402050302030203" pitchFamily="66" charset="0"/>
              </a:rPr>
              <a:t>=</a:t>
            </a:r>
            <a:endParaRPr lang="en-US" sz="2000" dirty="0">
              <a:latin typeface="Bradley Hand ITC" panose="03070402050302030203" pitchFamily="66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012204" y="6970395"/>
            <a:ext cx="39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Bradley Hand ITC" panose="03070402050302030203" pitchFamily="66" charset="0"/>
              </a:rPr>
              <a:t>=</a:t>
            </a:r>
            <a:endParaRPr lang="en-US" sz="2000" dirty="0">
              <a:latin typeface="Bradley Hand ITC" panose="03070402050302030203" pitchFamily="66" charset="0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10344515" y="6331758"/>
            <a:ext cx="176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9905928" y="6162561"/>
            <a:ext cx="39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Bradley Hand ITC" panose="03070402050302030203" pitchFamily="66" charset="0"/>
              </a:rPr>
              <a:t>=</a:t>
            </a:r>
            <a:endParaRPr lang="en-US" sz="2000" dirty="0">
              <a:latin typeface="Bradley Hand ITC" panose="03070402050302030203" pitchFamily="66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1145798" y="5970057"/>
            <a:ext cx="279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Bradley Hand ITC" panose="03070402050302030203" pitchFamily="66" charset="0"/>
              </a:rPr>
              <a:t>x</a:t>
            </a:r>
            <a:endParaRPr lang="en-US" sz="1600" b="1" dirty="0">
              <a:latin typeface="Bradley Hand ITC" panose="03070402050302030203" pitchFamily="66" charset="0"/>
            </a:endParaRPr>
          </a:p>
        </p:txBody>
      </p:sp>
      <p:pic>
        <p:nvPicPr>
          <p:cNvPr id="17" name="Audio 1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11414125" y="7454900"/>
            <a:ext cx="609600" cy="609600"/>
          </a:xfrm>
          <a:prstGeom prst="rect">
            <a:avLst/>
          </a:prstGeom>
        </p:spPr>
      </p:pic>
      <p:sp>
        <p:nvSpPr>
          <p:cNvPr id="73" name="Rectangle 72">
            <a:hlinkClick r:id="rId48" action="ppaction://hlinksldjump">
              <a:snd r:embed="rId49" name="SOUND39.WAV"/>
            </a:hlinkClick>
            <a:hlinkHover r:id="" action="ppaction://noaction" highlightClick="1"/>
          </p:cNvPr>
          <p:cNvSpPr/>
          <p:nvPr/>
        </p:nvSpPr>
        <p:spPr>
          <a:xfrm>
            <a:off x="9830554" y="517276"/>
            <a:ext cx="2397600" cy="531368"/>
          </a:xfrm>
          <a:prstGeom prst="rect">
            <a:avLst/>
          </a:prstGeom>
          <a:solidFill>
            <a:srgbClr val="66FFFF"/>
          </a:solidFill>
          <a:ln>
            <a:solidFill>
              <a:srgbClr val="FF000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797" tIns="45899" rIns="91797" bIns="458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6" dirty="0" smtClean="0">
                <a:solidFill>
                  <a:schemeClr val="tx1"/>
                </a:solidFill>
                <a:latin typeface="Lucida Handwriting" panose="03010101010101010101" pitchFamily="66" charset="0"/>
                <a:ea typeface="Microsoft YaHei Light" panose="020B0502040204020203" pitchFamily="34" charset="-122"/>
              </a:rPr>
              <a:t>TRAFO</a:t>
            </a:r>
            <a:endParaRPr lang="en-US" sz="1606" dirty="0">
              <a:solidFill>
                <a:schemeClr val="tx1"/>
              </a:solidFill>
              <a:latin typeface="Lucida Handwriting" panose="03010101010101010101" pitchFamily="66" charset="0"/>
              <a:ea typeface="Microsoft YaHei Light" panose="020B0502040204020203" pitchFamily="34" charset="-122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3565" name="CheckBox1" r:id="rId4" imgW="504720" imgH="285840"/>
        </mc:Choice>
        <mc:Fallback>
          <p:control name="CheckBox1" r:id="rId4" imgW="504720" imgH="285840">
            <p:pic>
              <p:nvPicPr>
                <p:cNvPr id="10" name="CheckBox1"/>
                <p:cNvPicPr>
                  <a:picLocks/>
                </p:cNvPicPr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531168" y="7987658"/>
                  <a:ext cx="505969" cy="286866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566" name="CheckBox2" r:id="rId5" imgW="504720" imgH="285840"/>
        </mc:Choice>
        <mc:Fallback>
          <p:control name="CheckBox2" r:id="rId5" imgW="504720" imgH="285840">
            <p:pic>
              <p:nvPicPr>
                <p:cNvPr id="11" name="CheckBox2"/>
                <p:cNvPicPr>
                  <a:picLocks/>
                </p:cNvPicPr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011219" y="7993534"/>
                  <a:ext cx="505969" cy="286866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567" name="CheckBox3" r:id="rId6" imgW="504720" imgH="285840"/>
        </mc:Choice>
        <mc:Fallback>
          <p:control name="CheckBox3" r:id="rId6" imgW="504720" imgH="285840">
            <p:pic>
              <p:nvPicPr>
                <p:cNvPr id="12" name="CheckBox3"/>
                <p:cNvPicPr>
                  <a:picLocks/>
                </p:cNvPicPr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470620" y="7980442"/>
                  <a:ext cx="505969" cy="286866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568" name="CheckBox8" r:id="rId7" imgW="504720" imgH="285840"/>
        </mc:Choice>
        <mc:Fallback>
          <p:control name="CheckBox8" r:id="rId7" imgW="504720" imgH="285840">
            <p:pic>
              <p:nvPicPr>
                <p:cNvPr id="13" name="CheckBox8"/>
                <p:cNvPicPr>
                  <a:picLocks/>
                </p:cNvPicPr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932188" y="7976143"/>
                  <a:ext cx="505969" cy="286866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569" name="TextBox1" r:id="rId8" imgW="723960" imgH="361800"/>
        </mc:Choice>
        <mc:Fallback>
          <p:control name="TextBox1" r:id="rId8" imgW="723960" imgH="361800">
            <p:pic>
              <p:nvPicPr>
                <p:cNvPr id="24" name="TextBox1"/>
                <p:cNvPicPr>
                  <a:picLocks/>
                </p:cNvPicPr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132656" y="3551013"/>
                  <a:ext cx="720000" cy="360000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570" name="TextBox2" r:id="rId9" imgW="723960" imgH="361800"/>
        </mc:Choice>
        <mc:Fallback>
          <p:control name="TextBox2" r:id="rId9" imgW="723960" imgH="361800">
            <p:pic>
              <p:nvPicPr>
                <p:cNvPr id="25" name="TextBox2"/>
                <p:cNvPicPr>
                  <a:picLocks/>
                </p:cNvPicPr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140723" y="3927055"/>
                  <a:ext cx="720000" cy="360000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571" name="TextBox3" r:id="rId10" imgW="723960" imgH="361800"/>
        </mc:Choice>
        <mc:Fallback>
          <p:control name="TextBox3" r:id="rId10" imgW="723960" imgH="361800">
            <p:pic>
              <p:nvPicPr>
                <p:cNvPr id="26" name="TextBox3"/>
                <p:cNvPicPr>
                  <a:picLocks/>
                </p:cNvPicPr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402639" y="3544212"/>
                  <a:ext cx="720000" cy="360000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572" name="TextBox4" r:id="rId11" imgW="723960" imgH="361800"/>
        </mc:Choice>
        <mc:Fallback>
          <p:control name="TextBox4" r:id="rId11" imgW="723960" imgH="361800">
            <p:pic>
              <p:nvPicPr>
                <p:cNvPr id="27" name="TextBox4"/>
                <p:cNvPicPr>
                  <a:picLocks/>
                </p:cNvPicPr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402639" y="3933420"/>
                  <a:ext cx="720000" cy="360000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573" name="TextBox5" r:id="rId12" imgW="723960" imgH="361800"/>
        </mc:Choice>
        <mc:Fallback>
          <p:control name="TextBox5" r:id="rId12" imgW="723960" imgH="361800">
            <p:pic>
              <p:nvPicPr>
                <p:cNvPr id="28" name="TextBox5"/>
                <p:cNvPicPr>
                  <a:picLocks/>
                </p:cNvPicPr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693179" y="3544212"/>
                  <a:ext cx="720000" cy="360000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574" name="TextBox6" r:id="rId13" imgW="723960" imgH="361800"/>
        </mc:Choice>
        <mc:Fallback>
          <p:control name="TextBox6" r:id="rId13" imgW="723960" imgH="361800">
            <p:pic>
              <p:nvPicPr>
                <p:cNvPr id="29" name="TextBox6"/>
                <p:cNvPicPr>
                  <a:picLocks/>
                </p:cNvPicPr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693179" y="3929495"/>
                  <a:ext cx="720000" cy="360000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575" name="TextBox7" r:id="rId14" imgW="790560" imgH="361800"/>
        </mc:Choice>
        <mc:Fallback>
          <p:control name="TextBox7" r:id="rId14" imgW="790560" imgH="361800">
            <p:pic>
              <p:nvPicPr>
                <p:cNvPr id="30" name="TextBox7"/>
                <p:cNvPicPr>
                  <a:picLocks/>
                </p:cNvPicPr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893404" y="3544212"/>
                  <a:ext cx="792000" cy="360000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576" name="TextBox8" r:id="rId15" imgW="790560" imgH="361800"/>
        </mc:Choice>
        <mc:Fallback>
          <p:control name="TextBox8" r:id="rId15" imgW="790560" imgH="361800">
            <p:pic>
              <p:nvPicPr>
                <p:cNvPr id="31" name="TextBox8"/>
                <p:cNvPicPr>
                  <a:picLocks/>
                </p:cNvPicPr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892708" y="3923277"/>
                  <a:ext cx="792000" cy="360000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577" name="TextBox9" r:id="rId16" imgW="723960" imgH="361800"/>
        </mc:Choice>
        <mc:Fallback>
          <p:control name="TextBox9" r:id="rId16" imgW="723960" imgH="361800">
            <p:pic>
              <p:nvPicPr>
                <p:cNvPr id="35" name="TextBox9"/>
                <p:cNvPicPr>
                  <a:picLocks/>
                </p:cNvPicPr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785216" y="4495451"/>
                  <a:ext cx="720000" cy="360000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578" name="TextBox10" r:id="rId17" imgW="723960" imgH="361800"/>
        </mc:Choice>
        <mc:Fallback>
          <p:control name="TextBox10" r:id="rId17" imgW="723960" imgH="361800">
            <p:pic>
              <p:nvPicPr>
                <p:cNvPr id="36" name="TextBox10"/>
                <p:cNvPicPr>
                  <a:picLocks/>
                </p:cNvPicPr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777149" y="4967150"/>
                  <a:ext cx="720000" cy="360000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579" name="TextBox11" r:id="rId18" imgW="723960" imgH="361800"/>
        </mc:Choice>
        <mc:Fallback>
          <p:control name="TextBox11" r:id="rId18" imgW="723960" imgH="361800">
            <p:pic>
              <p:nvPicPr>
                <p:cNvPr id="38" name="TextBox11"/>
                <p:cNvPicPr>
                  <a:picLocks/>
                </p:cNvPicPr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911720" y="4495451"/>
                  <a:ext cx="720000" cy="360000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580" name="TextBox12" r:id="rId19" imgW="723960" imgH="361800"/>
        </mc:Choice>
        <mc:Fallback>
          <p:control name="TextBox12" r:id="rId19" imgW="723960" imgH="361800">
            <p:pic>
              <p:nvPicPr>
                <p:cNvPr id="39" name="TextBox12"/>
                <p:cNvPicPr>
                  <a:picLocks/>
                </p:cNvPicPr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903653" y="4967150"/>
                  <a:ext cx="720000" cy="360000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581" name="TextBox13" r:id="rId20" imgW="723960" imgH="361800"/>
        </mc:Choice>
        <mc:Fallback>
          <p:control name="TextBox13" r:id="rId20" imgW="723960" imgH="361800">
            <p:pic>
              <p:nvPicPr>
                <p:cNvPr id="42" name="TextBox13"/>
                <p:cNvPicPr>
                  <a:picLocks/>
                </p:cNvPicPr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911720" y="5568250"/>
                  <a:ext cx="720000" cy="360000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582" name="TextBox14" r:id="rId21" imgW="723960" imgH="361800"/>
        </mc:Choice>
        <mc:Fallback>
          <p:control name="TextBox14" r:id="rId21" imgW="723960" imgH="361800">
            <p:pic>
              <p:nvPicPr>
                <p:cNvPr id="43" name="TextBox14"/>
                <p:cNvPicPr>
                  <a:picLocks/>
                </p:cNvPicPr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903653" y="6039949"/>
                  <a:ext cx="720000" cy="360000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583" name="TextBox15" r:id="rId22" imgW="723960" imgH="361800"/>
        </mc:Choice>
        <mc:Fallback>
          <p:control name="TextBox15" r:id="rId22" imgW="723960" imgH="361800">
            <p:pic>
              <p:nvPicPr>
                <p:cNvPr id="45" name="TextBox15"/>
                <p:cNvPicPr>
                  <a:picLocks/>
                </p:cNvPicPr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693244" y="5806324"/>
                  <a:ext cx="720000" cy="360000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584" name="TextBox16" r:id="rId23" imgW="723960" imgH="361800"/>
        </mc:Choice>
        <mc:Fallback>
          <p:control name="TextBox16" r:id="rId23" imgW="723960" imgH="361800">
            <p:pic>
              <p:nvPicPr>
                <p:cNvPr id="46" name="TextBox16"/>
                <p:cNvPicPr>
                  <a:picLocks/>
                </p:cNvPicPr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916671" y="5785043"/>
                  <a:ext cx="720000" cy="360000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585" name="TextBox17" r:id="rId24" imgW="723960" imgH="361800"/>
        </mc:Choice>
        <mc:Fallback>
          <p:control name="TextBox17" r:id="rId24" imgW="723960" imgH="361800">
            <p:pic>
              <p:nvPicPr>
                <p:cNvPr id="49" name="TextBox17"/>
                <p:cNvPicPr>
                  <a:picLocks/>
                </p:cNvPicPr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198584" y="4498393"/>
                  <a:ext cx="720000" cy="360000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586" name="TextBox18" r:id="rId25" imgW="723960" imgH="361800"/>
        </mc:Choice>
        <mc:Fallback>
          <p:control name="TextBox18" r:id="rId25" imgW="723960" imgH="361800">
            <p:pic>
              <p:nvPicPr>
                <p:cNvPr id="50" name="TextBox18"/>
                <p:cNvPicPr>
                  <a:picLocks/>
                </p:cNvPicPr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190517" y="4970092"/>
                  <a:ext cx="720000" cy="360000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587" name="TextBox19" r:id="rId26" imgW="723960" imgH="361800"/>
        </mc:Choice>
        <mc:Fallback>
          <p:control name="TextBox19" r:id="rId26" imgW="723960" imgH="361800">
            <p:pic>
              <p:nvPicPr>
                <p:cNvPr id="52" name="TextBox19"/>
                <p:cNvPicPr>
                  <a:picLocks/>
                </p:cNvPicPr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980108" y="4736467"/>
                  <a:ext cx="720000" cy="360000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588" name="TextBox20" r:id="rId27" imgW="723960" imgH="361800"/>
        </mc:Choice>
        <mc:Fallback>
          <p:control name="TextBox20" r:id="rId27" imgW="723960" imgH="361800">
            <p:pic>
              <p:nvPicPr>
                <p:cNvPr id="56" name="TextBox20"/>
                <p:cNvPicPr>
                  <a:picLocks/>
                </p:cNvPicPr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266878" y="5419589"/>
                  <a:ext cx="720000" cy="360000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589" name="TextBox21" r:id="rId28" imgW="723960" imgH="361800"/>
        </mc:Choice>
        <mc:Fallback>
          <p:control name="TextBox21" r:id="rId28" imgW="723960" imgH="361800">
            <p:pic>
              <p:nvPicPr>
                <p:cNvPr id="57" name="TextBox21"/>
                <p:cNvPicPr>
                  <a:picLocks/>
                </p:cNvPicPr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368678" y="5411605"/>
                  <a:ext cx="720000" cy="360000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590" name="TextBox22" r:id="rId29" imgW="723960" imgH="361800"/>
        </mc:Choice>
        <mc:Fallback>
          <p:control name="TextBox22" r:id="rId29" imgW="723960" imgH="361800">
            <p:pic>
              <p:nvPicPr>
                <p:cNvPr id="58" name="TextBox22"/>
                <p:cNvPicPr>
                  <a:picLocks/>
                </p:cNvPicPr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381506" y="5409953"/>
                  <a:ext cx="720000" cy="360000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591" name="TextBox23" r:id="rId30" imgW="723960" imgH="361800"/>
        </mc:Choice>
        <mc:Fallback>
          <p:control name="TextBox23" r:id="rId30" imgW="723960" imgH="361800">
            <p:pic>
              <p:nvPicPr>
                <p:cNvPr id="60" name="TextBox23"/>
                <p:cNvPicPr>
                  <a:picLocks/>
                </p:cNvPicPr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671128" y="6662295"/>
                  <a:ext cx="720000" cy="360000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592" name="TextBox24" r:id="rId31" imgW="866880" imgH="361800"/>
        </mc:Choice>
        <mc:Fallback>
          <p:control name="TextBox24" r:id="rId31" imgW="866880" imgH="361800">
            <p:pic>
              <p:nvPicPr>
                <p:cNvPr id="62" name="TextBox24"/>
                <p:cNvPicPr>
                  <a:picLocks/>
                </p:cNvPicPr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844761" y="6624016"/>
                  <a:ext cx="864000" cy="360000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593" name="TextBox25" r:id="rId32" imgW="723960" imgH="361800"/>
        </mc:Choice>
        <mc:Fallback>
          <p:control name="TextBox25" r:id="rId32" imgW="723960" imgH="361800">
            <p:pic>
              <p:nvPicPr>
                <p:cNvPr id="64" name="TextBox25"/>
                <p:cNvPicPr>
                  <a:picLocks/>
                </p:cNvPicPr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308246" y="6959592"/>
                  <a:ext cx="720000" cy="360000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594" name="TextBox26" r:id="rId33" imgW="1657440" imgH="361800"/>
        </mc:Choice>
        <mc:Fallback>
          <p:control name="TextBox26" r:id="rId33" imgW="1657440" imgH="361800">
            <p:pic>
              <p:nvPicPr>
                <p:cNvPr id="65" name="TextBox26"/>
                <p:cNvPicPr>
                  <a:picLocks/>
                </p:cNvPicPr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433751" y="6921313"/>
                  <a:ext cx="1656000" cy="360000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595" name="TextBox27" r:id="rId34" imgW="723960" imgH="361800"/>
        </mc:Choice>
        <mc:Fallback>
          <p:control name="TextBox27" r:id="rId34" imgW="723960" imgH="361800">
            <p:pic>
              <p:nvPicPr>
                <p:cNvPr id="69" name="TextBox27"/>
                <p:cNvPicPr>
                  <a:picLocks/>
                </p:cNvPicPr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420446" y="5913684"/>
                  <a:ext cx="720000" cy="360000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596" name="TextBox28" r:id="rId35" imgW="723960" imgH="361800"/>
        </mc:Choice>
        <mc:Fallback>
          <p:control name="TextBox28" r:id="rId35" imgW="723960" imgH="361800">
            <p:pic>
              <p:nvPicPr>
                <p:cNvPr id="70" name="TextBox28"/>
                <p:cNvPicPr>
                  <a:picLocks/>
                </p:cNvPicPr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797210" y="6386870"/>
                  <a:ext cx="720000" cy="360000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597" name="TextBox29" r:id="rId36" imgW="723960" imgH="361800"/>
        </mc:Choice>
        <mc:Fallback>
          <p:control name="TextBox29" r:id="rId36" imgW="723960" imgH="361800">
            <p:pic>
              <p:nvPicPr>
                <p:cNvPr id="71" name="TextBox29"/>
                <p:cNvPicPr>
                  <a:picLocks/>
                </p:cNvPicPr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201970" y="6151758"/>
                  <a:ext cx="720000" cy="360000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598" name="TextBox30" r:id="rId37" imgW="723960" imgH="361800"/>
        </mc:Choice>
        <mc:Fallback>
          <p:control name="TextBox30" r:id="rId37" imgW="723960" imgH="361800">
            <p:pic>
              <p:nvPicPr>
                <p:cNvPr id="72" name="TextBox30"/>
                <p:cNvPicPr>
                  <a:picLocks/>
                </p:cNvPicPr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425397" y="5937973"/>
                  <a:ext cx="720000" cy="3600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81944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35979"/>
    </mc:Choice>
    <mc:Fallback xmlns="">
      <p:transition spd="slow" advClick="0" advTm="435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3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 isNarration="1">
              <p:cMediaNode vol="10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22" grpId="0" animBg="1"/>
      <p:bldP spid="23" grpId="0" animBg="1"/>
      <p:bldP spid="73" grpId="0" animBg="1"/>
    </p:bldLst>
  </p:timing>
  <p:extLst mod="1">
    <p:ext uri="{E180D4A7-C9FB-4DFB-919C-405C955672EB}">
      <p14:showEvtLst xmlns:p14="http://schemas.microsoft.com/office/powerpoint/2010/main">
        <p14:triggerEvt type="onClick" time="146958" objId="19"/>
        <p14:triggerEvt type="onClick" time="149780" objId="20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Misbach 49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5CBD-6ED9-42FB-9D77-35EC1CFE38D3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5883701" y="2052888"/>
            <a:ext cx="2076450" cy="2759743"/>
            <a:chOff x="4054893" y="2052888"/>
            <a:chExt cx="2076450" cy="275974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54893" y="2052888"/>
              <a:ext cx="2076450" cy="2085975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>
              <a:off x="4989094" y="4090736"/>
              <a:ext cx="0" cy="721895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5189620" y="4082716"/>
              <a:ext cx="0" cy="721895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Oval 13"/>
          <p:cNvSpPr/>
          <p:nvPr/>
        </p:nvSpPr>
        <p:spPr>
          <a:xfrm>
            <a:off x="6758028" y="4034590"/>
            <a:ext cx="126000" cy="126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861735" y="3957222"/>
            <a:ext cx="97200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6741986" y="4355433"/>
            <a:ext cx="0" cy="4491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7110953" y="4363453"/>
            <a:ext cx="0" cy="449178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401839" y="4443663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Bradley Hand ITC" panose="03070402050302030203" pitchFamily="66" charset="0"/>
              </a:rPr>
              <a:t>i</a:t>
            </a:r>
            <a:endParaRPr lang="en-US" sz="24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7132319" y="4355433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Bradley Hand ITC" panose="03070402050302030203" pitchFamily="66" charset="0"/>
              </a:rPr>
              <a:t>i</a:t>
            </a:r>
            <a:endParaRPr lang="en-US" sz="2400" b="1" dirty="0"/>
          </a:p>
        </p:txBody>
      </p:sp>
      <p:grpSp>
        <p:nvGrpSpPr>
          <p:cNvPr id="29" name="Group 28"/>
          <p:cNvGrpSpPr/>
          <p:nvPr/>
        </p:nvGrpSpPr>
        <p:grpSpPr>
          <a:xfrm>
            <a:off x="9552603" y="2037347"/>
            <a:ext cx="2076450" cy="2759743"/>
            <a:chOff x="4054893" y="2052888"/>
            <a:chExt cx="2076450" cy="2759743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54893" y="2052888"/>
              <a:ext cx="2076450" cy="2085975"/>
            </a:xfrm>
            <a:prstGeom prst="rect">
              <a:avLst/>
            </a:prstGeom>
          </p:spPr>
        </p:pic>
        <p:cxnSp>
          <p:nvCxnSpPr>
            <p:cNvPr id="31" name="Straight Connector 30"/>
            <p:cNvCxnSpPr/>
            <p:nvPr/>
          </p:nvCxnSpPr>
          <p:spPr>
            <a:xfrm>
              <a:off x="4989094" y="4090736"/>
              <a:ext cx="0" cy="721895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189620" y="4082716"/>
              <a:ext cx="0" cy="721895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Oval 32"/>
          <p:cNvSpPr/>
          <p:nvPr/>
        </p:nvSpPr>
        <p:spPr>
          <a:xfrm>
            <a:off x="10426930" y="4035091"/>
            <a:ext cx="126000" cy="126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0530637" y="3957723"/>
            <a:ext cx="97200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10410888" y="4355934"/>
            <a:ext cx="0" cy="449178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0779855" y="4363954"/>
            <a:ext cx="0" cy="44917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070741" y="4444164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Bradley Hand ITC" panose="03070402050302030203" pitchFamily="66" charset="0"/>
              </a:rPr>
              <a:t>i</a:t>
            </a:r>
            <a:endParaRPr lang="en-US" sz="2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10801221" y="4355934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Bradley Hand ITC" panose="03070402050302030203" pitchFamily="66" charset="0"/>
              </a:rPr>
              <a:t>i</a:t>
            </a:r>
            <a:endParaRPr lang="en-US" sz="2400" b="1" dirty="0"/>
          </a:p>
        </p:txBody>
      </p:sp>
      <p:sp>
        <p:nvSpPr>
          <p:cNvPr id="39" name="Oval 38"/>
          <p:cNvSpPr/>
          <p:nvPr/>
        </p:nvSpPr>
        <p:spPr>
          <a:xfrm>
            <a:off x="6754860" y="2960259"/>
            <a:ext cx="340147" cy="34014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X</a:t>
            </a:r>
            <a:endParaRPr lang="en-US" sz="2800" dirty="0">
              <a:solidFill>
                <a:srgbClr val="FF0000"/>
              </a:solidFill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149615" y="7709819"/>
            <a:ext cx="401072" cy="523220"/>
            <a:chOff x="5188418" y="5781976"/>
            <a:chExt cx="401072" cy="523220"/>
          </a:xfrm>
        </p:grpSpPr>
        <p:sp>
          <p:nvSpPr>
            <p:cNvPr id="40" name="Oval 39"/>
            <p:cNvSpPr/>
            <p:nvPr/>
          </p:nvSpPr>
          <p:spPr>
            <a:xfrm>
              <a:off x="5209956" y="5887452"/>
              <a:ext cx="340147" cy="340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188418" y="5781976"/>
              <a:ext cx="4010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●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527" y="2791103"/>
            <a:ext cx="646232" cy="749873"/>
          </a:xfrm>
          <a:prstGeom prst="rect">
            <a:avLst/>
          </a:prstGeom>
        </p:spPr>
      </p:pic>
      <p:sp>
        <p:nvSpPr>
          <p:cNvPr id="45" name="Arc 44"/>
          <p:cNvSpPr/>
          <p:nvPr/>
        </p:nvSpPr>
        <p:spPr>
          <a:xfrm rot="16200000">
            <a:off x="5907083" y="1968664"/>
            <a:ext cx="1332000" cy="1332000"/>
          </a:xfrm>
          <a:prstGeom prst="arc">
            <a:avLst>
              <a:gd name="adj1" fmla="val 17368438"/>
              <a:gd name="adj2" fmla="val 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/>
          <p:cNvSpPr/>
          <p:nvPr/>
        </p:nvSpPr>
        <p:spPr>
          <a:xfrm rot="16200000">
            <a:off x="9488233" y="2043724"/>
            <a:ext cx="1332000" cy="1224000"/>
          </a:xfrm>
          <a:prstGeom prst="arc">
            <a:avLst>
              <a:gd name="adj1" fmla="val 17368438"/>
              <a:gd name="adj2" fmla="val 0"/>
            </a:avLst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786162" y="1758891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Bradley Hand ITC" panose="03070402050302030203" pitchFamily="66" charset="0"/>
              </a:rPr>
              <a:t>i</a:t>
            </a:r>
            <a:endParaRPr lang="en-US" sz="24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9402611" y="1749092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Bradley Hand ITC" panose="03070402050302030203" pitchFamily="66" charset="0"/>
              </a:rPr>
              <a:t>i</a:t>
            </a:r>
            <a:endParaRPr lang="en-US" sz="24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6706759" y="2608038"/>
            <a:ext cx="38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Bradley Hand ITC" panose="03070402050302030203" pitchFamily="66" charset="0"/>
              </a:rPr>
              <a:t>B</a:t>
            </a:r>
            <a:endParaRPr lang="en-US" sz="24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10582479" y="2633987"/>
            <a:ext cx="38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Bradley Hand ITC" panose="03070402050302030203" pitchFamily="66" charset="0"/>
              </a:rPr>
              <a:t>B</a:t>
            </a:r>
            <a:endParaRPr lang="en-US" sz="2400" b="1" dirty="0"/>
          </a:p>
        </p:txBody>
      </p:sp>
      <p:grpSp>
        <p:nvGrpSpPr>
          <p:cNvPr id="56" name="Group 55"/>
          <p:cNvGrpSpPr/>
          <p:nvPr/>
        </p:nvGrpSpPr>
        <p:grpSpPr>
          <a:xfrm>
            <a:off x="1221808" y="2560608"/>
            <a:ext cx="1659185" cy="1944000"/>
            <a:chOff x="532000" y="2560608"/>
            <a:chExt cx="1659185" cy="1944000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1423013" y="2560608"/>
              <a:ext cx="0" cy="1944000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V="1">
              <a:off x="1423013" y="3123944"/>
              <a:ext cx="0" cy="44917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1090000" y="2903872"/>
              <a:ext cx="2792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 smtClean="0">
                  <a:latin typeface="Bradley Hand ITC" panose="03070402050302030203" pitchFamily="66" charset="0"/>
                </a:rPr>
                <a:t>i</a:t>
              </a:r>
              <a:endParaRPr lang="en-US" sz="2400" b="1" dirty="0"/>
            </a:p>
          </p:txBody>
        </p:sp>
        <p:sp>
          <p:nvSpPr>
            <p:cNvPr id="54" name="Oval 53"/>
            <p:cNvSpPr/>
            <p:nvPr/>
          </p:nvSpPr>
          <p:spPr>
            <a:xfrm>
              <a:off x="1851038" y="3409437"/>
              <a:ext cx="340147" cy="340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rgbClr val="FF0000"/>
                  </a:solidFill>
                </a:rPr>
                <a:t>X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000" y="3236238"/>
              <a:ext cx="646232" cy="749873"/>
            </a:xfrm>
            <a:prstGeom prst="rect">
              <a:avLst/>
            </a:prstGeom>
          </p:spPr>
        </p:pic>
      </p:grpSp>
      <p:sp>
        <p:nvSpPr>
          <p:cNvPr id="75" name="Rounded Rectangle 74"/>
          <p:cNvSpPr/>
          <p:nvPr/>
        </p:nvSpPr>
        <p:spPr>
          <a:xfrm>
            <a:off x="511300" y="5188280"/>
            <a:ext cx="648000" cy="324000"/>
          </a:xfrm>
          <a:prstGeom prst="round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SPIN</a:t>
            </a:r>
            <a:endParaRPr lang="en-US" sz="1600" dirty="0"/>
          </a:p>
        </p:txBody>
      </p:sp>
      <p:pic>
        <p:nvPicPr>
          <p:cNvPr id="44" name="Picture 8" descr="C:\Documents and Settings\User\My Documents\My Pictures\moving picture\arrow\R4.gif">
            <a:hlinkClick r:id="" action="ppaction://hlinkshowjump?jump=nextslide"/>
            <a:hlinkHover r:id="" action="ppaction://noaction">
              <a:snd r:embed="rId4" name="arrow.wav"/>
            </a:hlinkHover>
          </p:cNvPr>
          <p:cNvPicPr>
            <a:picLocks noChangeAspect="1" noChangeArrowheads="1" noCrop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38851" y="7912382"/>
            <a:ext cx="440682" cy="331216"/>
          </a:xfrm>
          <a:prstGeom prst="rect">
            <a:avLst/>
          </a:prstGeom>
          <a:noFill/>
        </p:spPr>
      </p:pic>
      <p:pic>
        <p:nvPicPr>
          <p:cNvPr id="57" name="Picture 8" descr="C:\Documents and Settings\User\My Documents\My Pictures\moving picture\arrow\R4.gif">
            <a:hlinkClick r:id="" action="ppaction://hlinkshowjump?jump=previousslide"/>
            <a:hlinkHover r:id="" action="ppaction://noaction">
              <a:snd r:embed="rId4" name="arrow.wav"/>
            </a:hlinkHover>
          </p:cNvPr>
          <p:cNvPicPr>
            <a:picLocks noChangeAspect="1" noChangeArrowheads="1" noCrop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flipH="1">
            <a:off x="5169876" y="7912382"/>
            <a:ext cx="440682" cy="331216"/>
          </a:xfrm>
          <a:prstGeom prst="rect">
            <a:avLst/>
          </a:prstGeom>
          <a:noFill/>
        </p:spPr>
      </p:pic>
      <p:sp>
        <p:nvSpPr>
          <p:cNvPr id="58" name="Rectangle 57">
            <a:hlinkClick r:id="" action="ppaction://noaction">
              <a:snd r:embed="rId6" name="SOUND3.WAV"/>
            </a:hlinkClick>
            <a:hlinkHover r:id="" action="ppaction://noaction" highlightClick="1"/>
          </p:cNvPr>
          <p:cNvSpPr/>
          <p:nvPr/>
        </p:nvSpPr>
        <p:spPr>
          <a:xfrm>
            <a:off x="13303" y="517497"/>
            <a:ext cx="2397600" cy="531368"/>
          </a:xfrm>
          <a:prstGeom prst="rect">
            <a:avLst/>
          </a:prstGeom>
          <a:solidFill>
            <a:srgbClr val="FF66FF"/>
          </a:solidFill>
          <a:ln>
            <a:solidFill>
              <a:srgbClr val="FF000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797" tIns="45899" rIns="91797" bIns="458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6" dirty="0" smtClean="0">
                <a:solidFill>
                  <a:schemeClr val="tx1"/>
                </a:solidFill>
                <a:latin typeface="Lucida Handwriting" panose="03010101010101010101" pitchFamily="66" charset="0"/>
              </a:rPr>
              <a:t>PENDAHULUAN</a:t>
            </a:r>
            <a:endParaRPr lang="en-US" sz="1606" dirty="0">
              <a:solidFill>
                <a:schemeClr val="tx1"/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81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-0.00019 C 0.04721 0.00671 0.08794 -0.04141 0.09248 -0.11599 C 0.09611 -0.17849 0.062 -0.24271 0.01608 -0.24942 C -0.03048 -0.25095 -0.07108 -0.20015 -0.07497 -0.13151 C -0.07925 -0.06307 -0.04514 -0.0023 0.0013 -0.00019 Z " pathEditMode="relative" rAng="300000" ptsTypes="AAAAA">
                                      <p:cBhvr>
                                        <p:cTn id="6" dur="3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9" y="-124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811E-6 -0.00306 C 0.04591 0.00365 0.08664 -0.0439 0.09105 -0.11656 C 0.09779 -0.17791 0.06044 -0.24175 0.01453 -0.24846 C -0.03165 -0.25057 -0.0716 -0.19977 -0.07095 -0.1365 C -0.08055 -0.06518 -0.04488 -0.00575 1.25811E-6 -0.00306 Z " pathEditMode="relative" rAng="300000" ptsTypes="AAAAA">
                                      <p:cBhvr>
                                        <p:cTn id="8" dur="3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3" y="-1225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3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2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6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3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5"/>
                  </p:tgtEl>
                </p:cond>
              </p:nextCondLst>
            </p:seq>
          </p:childTnLst>
        </p:cTn>
      </p:par>
    </p:tnLst>
    <p:bldLst>
      <p:bldP spid="14" grpId="0" animBg="1"/>
      <p:bldP spid="33" grpId="0" animBg="1"/>
      <p:bldP spid="5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Misbach 49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5CBD-6ED9-42FB-9D77-35EC1CFE38D3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4" y="2008606"/>
            <a:ext cx="3934107" cy="22104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831" y="2323458"/>
            <a:ext cx="4925930" cy="3791231"/>
          </a:xfrm>
          <a:prstGeom prst="rect">
            <a:avLst/>
          </a:prstGeom>
        </p:spPr>
      </p:pic>
      <p:pic>
        <p:nvPicPr>
          <p:cNvPr id="8" name="Picture 8" descr="C:\Documents and Settings\User\My Documents\My Pictures\moving picture\arrow\R4.gif">
            <a:hlinkClick r:id="" action="ppaction://hlinkshowjump?jump=nextslide"/>
            <a:hlinkHover r:id="" action="ppaction://noaction">
              <a:snd r:embed="rId4" name="arrow.wav"/>
            </a:hlinkHover>
          </p:cNvPr>
          <p:cNvPicPr>
            <a:picLocks noChangeAspect="1" noChangeArrowheads="1" noCrop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38851" y="7912382"/>
            <a:ext cx="440682" cy="331216"/>
          </a:xfrm>
          <a:prstGeom prst="rect">
            <a:avLst/>
          </a:prstGeom>
          <a:noFill/>
        </p:spPr>
      </p:pic>
      <p:pic>
        <p:nvPicPr>
          <p:cNvPr id="9" name="Picture 8" descr="C:\Documents and Settings\User\My Documents\My Pictures\moving picture\arrow\R4.gif">
            <a:hlinkClick r:id="" action="ppaction://hlinkshowjump?jump=previousslide"/>
            <a:hlinkHover r:id="" action="ppaction://noaction">
              <a:snd r:embed="rId4" name="arrow.wav"/>
            </a:hlinkHover>
          </p:cNvPr>
          <p:cNvPicPr>
            <a:picLocks noChangeAspect="1" noChangeArrowheads="1" noCrop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flipH="1">
            <a:off x="5169876" y="7912382"/>
            <a:ext cx="440682" cy="331216"/>
          </a:xfrm>
          <a:prstGeom prst="rect">
            <a:avLst/>
          </a:prstGeom>
          <a:noFill/>
        </p:spPr>
      </p:pic>
      <p:sp>
        <p:nvSpPr>
          <p:cNvPr id="10" name="Rectangle 9">
            <a:hlinkClick r:id="" action="ppaction://noaction">
              <a:snd r:embed="rId6" name="SOUND3.WAV"/>
            </a:hlinkClick>
            <a:hlinkHover r:id="" action="ppaction://noaction" highlightClick="1"/>
          </p:cNvPr>
          <p:cNvSpPr/>
          <p:nvPr/>
        </p:nvSpPr>
        <p:spPr>
          <a:xfrm>
            <a:off x="13303" y="517497"/>
            <a:ext cx="2397600" cy="531368"/>
          </a:xfrm>
          <a:prstGeom prst="rect">
            <a:avLst/>
          </a:prstGeom>
          <a:solidFill>
            <a:srgbClr val="FF66FF"/>
          </a:solidFill>
          <a:ln>
            <a:solidFill>
              <a:srgbClr val="FF000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797" tIns="45899" rIns="91797" bIns="458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6" dirty="0" smtClean="0">
                <a:solidFill>
                  <a:schemeClr val="tx1"/>
                </a:solidFill>
                <a:latin typeface="Lucida Handwriting" panose="03010101010101010101" pitchFamily="66" charset="0"/>
              </a:rPr>
              <a:t>PENDAHULUAN</a:t>
            </a:r>
            <a:endParaRPr lang="en-US" sz="1606" dirty="0">
              <a:solidFill>
                <a:schemeClr val="tx1"/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8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9405" y="1163172"/>
            <a:ext cx="3106932" cy="376869"/>
          </a:xfrm>
        </p:spPr>
        <p:txBody>
          <a:bodyPr>
            <a:normAutofit fontScale="90000"/>
          </a:bodyPr>
          <a:lstStyle/>
          <a:p>
            <a:r>
              <a:rPr lang="en-US" sz="1800" dirty="0" err="1" smtClean="0"/>
              <a:t>Peta</a:t>
            </a:r>
            <a:r>
              <a:rPr lang="en-US" sz="1800" dirty="0" smtClean="0"/>
              <a:t> </a:t>
            </a:r>
            <a:r>
              <a:rPr lang="en-US" sz="1800" dirty="0" err="1" smtClean="0"/>
              <a:t>Konsep</a:t>
            </a:r>
            <a:r>
              <a:rPr lang="en-US" sz="1800" dirty="0" smtClean="0"/>
              <a:t> </a:t>
            </a:r>
            <a:r>
              <a:rPr lang="en-US" sz="1800" dirty="0" err="1" smtClean="0"/>
              <a:t>medan</a:t>
            </a:r>
            <a:r>
              <a:rPr lang="en-US" sz="1800" dirty="0" smtClean="0"/>
              <a:t> magnet</a:t>
            </a:r>
            <a:endParaRPr lang="en-US" sz="18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 anchor="b"/>
          <a:lstStyle/>
          <a:p>
            <a:r>
              <a:rPr lang="en-US" smtClean="0"/>
              <a:t>Misbach 49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5CBD-6ED9-42FB-9D77-35EC1CFE38D3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2" name="Picture 8" descr="C:\Documents and Settings\User\My Documents\My Pictures\moving picture\arrow\R4.gif">
            <a:hlinkClick r:id="" action="ppaction://hlinkshowjump?jump=nextslide"/>
            <a:hlinkHover r:id="" action="ppaction://noaction">
              <a:snd r:embed="rId8" name="arrow.wav"/>
            </a:hlinkHover>
          </p:cNvPr>
          <p:cNvPicPr>
            <a:picLocks noChangeAspect="1" noChangeArrowheads="1" noCrop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538851" y="7912382"/>
            <a:ext cx="440682" cy="331216"/>
          </a:xfrm>
          <a:prstGeom prst="rect">
            <a:avLst/>
          </a:prstGeom>
          <a:noFill/>
        </p:spPr>
      </p:pic>
      <p:pic>
        <p:nvPicPr>
          <p:cNvPr id="13" name="Picture 8" descr="C:\Documents and Settings\User\My Documents\My Pictures\moving picture\arrow\R4.gif">
            <a:hlinkClick r:id="" action="ppaction://hlinkshowjump?jump=previousslide"/>
            <a:hlinkHover r:id="" action="ppaction://noaction">
              <a:snd r:embed="rId8" name="arrow.wav"/>
            </a:hlinkHover>
          </p:cNvPr>
          <p:cNvPicPr>
            <a:picLocks noChangeAspect="1" noChangeArrowheads="1" noCrop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flipH="1">
            <a:off x="5169876" y="7912382"/>
            <a:ext cx="440682" cy="331216"/>
          </a:xfrm>
          <a:prstGeom prst="rect">
            <a:avLst/>
          </a:prstGeom>
          <a:noFill/>
        </p:spPr>
      </p:pic>
      <p:pic>
        <p:nvPicPr>
          <p:cNvPr id="14" name="Picture 2" descr="D:\my picture\moving picture\click here\3. bye00000.gif"/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394" y="7461477"/>
            <a:ext cx="396000" cy="41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3828" y="2085474"/>
            <a:ext cx="10656711" cy="3657600"/>
          </a:xfrm>
          <a:prstGeom prst="rect">
            <a:avLst/>
          </a:prstGeom>
        </p:spPr>
      </p:pic>
      <p:sp>
        <p:nvSpPr>
          <p:cNvPr id="16" name="Rectangle 15">
            <a:hlinkClick r:id="" action="ppaction://noaction">
              <a:snd r:embed="rId12" name="SOUND3.WAV"/>
            </a:hlinkClick>
            <a:hlinkHover r:id="" action="ppaction://noaction" highlightClick="1"/>
          </p:cNvPr>
          <p:cNvSpPr/>
          <p:nvPr/>
        </p:nvSpPr>
        <p:spPr>
          <a:xfrm>
            <a:off x="13303" y="517497"/>
            <a:ext cx="2397600" cy="531368"/>
          </a:xfrm>
          <a:prstGeom prst="rect">
            <a:avLst/>
          </a:prstGeom>
          <a:solidFill>
            <a:srgbClr val="FF66FF"/>
          </a:solidFill>
          <a:ln>
            <a:solidFill>
              <a:srgbClr val="FF000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797" tIns="45899" rIns="91797" bIns="458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6" dirty="0" smtClean="0">
                <a:solidFill>
                  <a:schemeClr val="tx1"/>
                </a:solidFill>
                <a:latin typeface="Lucida Handwriting" panose="03010101010101010101" pitchFamily="66" charset="0"/>
              </a:rPr>
              <a:t>PENDAHULUAN</a:t>
            </a:r>
            <a:endParaRPr lang="en-US" sz="1606" dirty="0">
              <a:solidFill>
                <a:schemeClr val="tx1"/>
              </a:solidFill>
              <a:latin typeface="Lucida Handwriting" panose="03010101010101010101" pitchFamily="66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6418" name="CheckBox1" r:id="rId2" imgW="504720" imgH="285840"/>
        </mc:Choice>
        <mc:Fallback>
          <p:control name="CheckBox1" r:id="rId2" imgW="504720" imgH="285840">
            <p:pic>
              <p:nvPicPr>
                <p:cNvPr id="5" name="CheckBox1"/>
                <p:cNvPicPr>
                  <a:picLocks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531168" y="7987658"/>
                  <a:ext cx="505969" cy="286866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6419" name="CheckBox2" r:id="rId3" imgW="504720" imgH="285840"/>
        </mc:Choice>
        <mc:Fallback>
          <p:control name="CheckBox2" r:id="rId3" imgW="504720" imgH="285840">
            <p:pic>
              <p:nvPicPr>
                <p:cNvPr id="6" name="CheckBox2"/>
                <p:cNvPicPr>
                  <a:picLocks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011219" y="7993534"/>
                  <a:ext cx="505969" cy="286866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6420" name="CheckBox3" r:id="rId4" imgW="504720" imgH="285840"/>
        </mc:Choice>
        <mc:Fallback>
          <p:control name="CheckBox3" r:id="rId4" imgW="504720" imgH="285840">
            <p:pic>
              <p:nvPicPr>
                <p:cNvPr id="7" name="CheckBox3"/>
                <p:cNvPicPr>
                  <a:picLocks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470620" y="7980442"/>
                  <a:ext cx="505969" cy="286866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6421" name="CheckBox8" r:id="rId5" imgW="504720" imgH="285840"/>
        </mc:Choice>
        <mc:Fallback>
          <p:control name="CheckBox8" r:id="rId5" imgW="504720" imgH="285840">
            <p:pic>
              <p:nvPicPr>
                <p:cNvPr id="8" name="CheckBox8"/>
                <p:cNvPicPr>
                  <a:picLocks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32188" y="7976143"/>
                  <a:ext cx="505969" cy="286866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71095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3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9403" y="1163172"/>
            <a:ext cx="6469447" cy="396000"/>
          </a:xfrm>
        </p:spPr>
        <p:txBody>
          <a:bodyPr>
            <a:noAutofit/>
          </a:bodyPr>
          <a:lstStyle/>
          <a:p>
            <a:r>
              <a:rPr lang="en-US" sz="1800" dirty="0" err="1" smtClean="0"/>
              <a:t>Peta</a:t>
            </a:r>
            <a:r>
              <a:rPr lang="en-US" sz="1800" dirty="0" smtClean="0"/>
              <a:t> </a:t>
            </a:r>
            <a:r>
              <a:rPr lang="en-US" sz="1800" dirty="0" err="1" smtClean="0"/>
              <a:t>Konsep</a:t>
            </a:r>
            <a:r>
              <a:rPr lang="en-US" sz="1800" dirty="0" smtClean="0"/>
              <a:t> </a:t>
            </a:r>
            <a:r>
              <a:rPr lang="en-US" sz="1800" dirty="0" err="1" smtClean="0"/>
              <a:t>induksi</a:t>
            </a:r>
            <a:r>
              <a:rPr lang="en-US" sz="1800" dirty="0" smtClean="0"/>
              <a:t> magnetic (</a:t>
            </a:r>
            <a:r>
              <a:rPr lang="en-US" sz="1800" dirty="0" err="1" smtClean="0"/>
              <a:t>kuat</a:t>
            </a:r>
            <a:r>
              <a:rPr lang="en-US" sz="1800" dirty="0" smtClean="0"/>
              <a:t> </a:t>
            </a:r>
            <a:r>
              <a:rPr lang="en-US" sz="1800" dirty="0" err="1" smtClean="0"/>
              <a:t>medan</a:t>
            </a:r>
            <a:r>
              <a:rPr lang="en-US" sz="1800" dirty="0" smtClean="0"/>
              <a:t> magnet)</a:t>
            </a:r>
            <a:endParaRPr lang="en-US" sz="18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 anchor="b"/>
          <a:lstStyle/>
          <a:p>
            <a:r>
              <a:rPr lang="en-US" smtClean="0"/>
              <a:t>Misbach 49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5CBD-6ED9-42FB-9D77-35EC1CFE38D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2" name="Picture 8" descr="C:\Documents and Settings\User\My Documents\My Pictures\moving picture\arrow\R4.gif">
            <a:hlinkClick r:id="" action="ppaction://hlinkshowjump?jump=nextslide"/>
            <a:hlinkHover r:id="" action="ppaction://noaction">
              <a:snd r:embed="rId8" name="arrow.wav"/>
            </a:hlinkHover>
          </p:cNvPr>
          <p:cNvPicPr>
            <a:picLocks noChangeAspect="1" noChangeArrowheads="1" noCrop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538851" y="7912382"/>
            <a:ext cx="440682" cy="331216"/>
          </a:xfrm>
          <a:prstGeom prst="rect">
            <a:avLst/>
          </a:prstGeom>
          <a:noFill/>
        </p:spPr>
      </p:pic>
      <p:pic>
        <p:nvPicPr>
          <p:cNvPr id="13" name="Picture 8" descr="C:\Documents and Settings\User\My Documents\My Pictures\moving picture\arrow\R4.gif">
            <a:hlinkClick r:id="" action="ppaction://hlinkshowjump?jump=previousslide"/>
            <a:hlinkHover r:id="" action="ppaction://noaction">
              <a:snd r:embed="rId8" name="arrow.wav"/>
            </a:hlinkHover>
          </p:cNvPr>
          <p:cNvPicPr>
            <a:picLocks noChangeAspect="1" noChangeArrowheads="1" noCrop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flipH="1">
            <a:off x="5169876" y="7912382"/>
            <a:ext cx="440682" cy="331216"/>
          </a:xfrm>
          <a:prstGeom prst="rect">
            <a:avLst/>
          </a:prstGeom>
          <a:noFill/>
        </p:spPr>
      </p:pic>
      <p:pic>
        <p:nvPicPr>
          <p:cNvPr id="14" name="Picture 2" descr="D:\my picture\moving picture\click here\3. bye00000.gif"/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394" y="7445435"/>
            <a:ext cx="396000" cy="41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" y="1964747"/>
            <a:ext cx="7420195" cy="536171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300315" y="1347539"/>
            <a:ext cx="4860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 = </a:t>
            </a:r>
            <a:r>
              <a:rPr lang="en-US" sz="1600" dirty="0" err="1"/>
              <a:t>medan</a:t>
            </a:r>
            <a:r>
              <a:rPr lang="en-US" sz="1600" dirty="0"/>
              <a:t> </a:t>
            </a:r>
            <a:r>
              <a:rPr lang="en-US" sz="1600" dirty="0" err="1"/>
              <a:t>magnetik</a:t>
            </a:r>
            <a:r>
              <a:rPr lang="en-US" sz="1600" dirty="0"/>
              <a:t>/</a:t>
            </a:r>
            <a:r>
              <a:rPr lang="en-US" sz="1600" dirty="0" err="1"/>
              <a:t>induksi</a:t>
            </a:r>
            <a:r>
              <a:rPr lang="en-US" sz="1600" dirty="0"/>
              <a:t> </a:t>
            </a:r>
            <a:r>
              <a:rPr lang="en-US" sz="1600" dirty="0" err="1"/>
              <a:t>magnetik</a:t>
            </a:r>
            <a:r>
              <a:rPr lang="en-US" sz="1600" dirty="0"/>
              <a:t> (</a:t>
            </a:r>
            <a:r>
              <a:rPr lang="en-US" sz="1600" dirty="0" err="1" smtClean="0"/>
              <a:t>Wb</a:t>
            </a:r>
            <a:r>
              <a:rPr lang="en-US" sz="1600" dirty="0" smtClean="0"/>
              <a:t>/m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²</a:t>
            </a:r>
            <a:r>
              <a:rPr lang="en-US" sz="1600" dirty="0" smtClean="0"/>
              <a:t> </a:t>
            </a:r>
            <a:r>
              <a:rPr lang="en-US" sz="1600" dirty="0"/>
              <a:t>= Tesla)</a:t>
            </a:r>
          </a:p>
          <a:p>
            <a:r>
              <a:rPr lang="el-G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baseline="-25000" dirty="0" smtClean="0"/>
              <a:t>o</a:t>
            </a:r>
            <a:r>
              <a:rPr lang="en-US" sz="1600" dirty="0" smtClean="0"/>
              <a:t> </a:t>
            </a:r>
            <a:r>
              <a:rPr lang="en-US" sz="1600" dirty="0"/>
              <a:t>= </a:t>
            </a:r>
            <a:r>
              <a:rPr lang="en-US" sz="1600" dirty="0" err="1"/>
              <a:t>permeabilitas</a:t>
            </a:r>
            <a:r>
              <a:rPr lang="en-US" sz="1600" dirty="0"/>
              <a:t> </a:t>
            </a:r>
            <a:r>
              <a:rPr lang="en-US" sz="1600" dirty="0" err="1"/>
              <a:t>hampa</a:t>
            </a:r>
            <a:r>
              <a:rPr lang="en-US" sz="1600" dirty="0"/>
              <a:t> = 4</a:t>
            </a:r>
            <a:r>
              <a:rPr lang="el-GR" sz="1600" dirty="0" smtClean="0"/>
              <a:t>π.10</a:t>
            </a:r>
            <a:r>
              <a:rPr lang="el-G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⁻⁷</a:t>
            </a:r>
            <a:r>
              <a:rPr lang="el-GR" sz="1600" dirty="0" smtClean="0"/>
              <a:t> </a:t>
            </a:r>
            <a:r>
              <a:rPr lang="en-US" sz="1600" dirty="0" err="1"/>
              <a:t>Wb</a:t>
            </a:r>
            <a:r>
              <a:rPr lang="en-US" sz="1600" dirty="0"/>
              <a:t>/</a:t>
            </a:r>
            <a:r>
              <a:rPr lang="en-US" sz="1600" dirty="0" err="1"/>
              <a:t>A.m</a:t>
            </a:r>
            <a:endParaRPr lang="en-US" sz="1600" dirty="0"/>
          </a:p>
          <a:p>
            <a:r>
              <a:rPr lang="en-US" sz="1600" dirty="0" err="1"/>
              <a:t>i</a:t>
            </a:r>
            <a:r>
              <a:rPr lang="en-US" sz="1600" dirty="0"/>
              <a:t> = </a:t>
            </a:r>
            <a:r>
              <a:rPr lang="en-US" sz="1600" dirty="0" err="1"/>
              <a:t>kuat</a:t>
            </a:r>
            <a:r>
              <a:rPr lang="en-US" sz="1600" dirty="0"/>
              <a:t> </a:t>
            </a:r>
            <a:r>
              <a:rPr lang="en-US" sz="1600" dirty="0" err="1"/>
              <a:t>arus</a:t>
            </a:r>
            <a:r>
              <a:rPr lang="en-US" sz="1600" dirty="0"/>
              <a:t> (A)</a:t>
            </a:r>
          </a:p>
          <a:p>
            <a:r>
              <a:rPr lang="en-US" sz="1600" dirty="0"/>
              <a:t>a = </a:t>
            </a:r>
            <a:r>
              <a:rPr lang="en-US" sz="1600" dirty="0" err="1"/>
              <a:t>jarak</a:t>
            </a:r>
            <a:r>
              <a:rPr lang="en-US" sz="1600" dirty="0"/>
              <a:t> </a:t>
            </a:r>
            <a:r>
              <a:rPr lang="en-US" sz="1600" dirty="0" err="1"/>
              <a:t>antara</a:t>
            </a:r>
            <a:r>
              <a:rPr lang="en-US" sz="1600" dirty="0"/>
              <a:t> </a:t>
            </a:r>
            <a:r>
              <a:rPr lang="en-US" sz="1600" dirty="0" err="1"/>
              <a:t>kawat</a:t>
            </a:r>
            <a:r>
              <a:rPr lang="en-US" sz="1600" dirty="0"/>
              <a:t> dg </a:t>
            </a:r>
            <a:r>
              <a:rPr lang="en-US" sz="1600" dirty="0" err="1"/>
              <a:t>titik</a:t>
            </a:r>
            <a:r>
              <a:rPr lang="en-US" sz="1600" dirty="0"/>
              <a:t> </a:t>
            </a:r>
            <a:r>
              <a:rPr lang="en-US" sz="1600" dirty="0" err="1"/>
              <a:t>induksi</a:t>
            </a:r>
            <a:r>
              <a:rPr lang="en-US" sz="1600" dirty="0"/>
              <a:t> </a:t>
            </a:r>
            <a:r>
              <a:rPr lang="en-US" sz="1600" dirty="0" err="1"/>
              <a:t>magnetik</a:t>
            </a:r>
            <a:r>
              <a:rPr lang="en-US" sz="1600" dirty="0"/>
              <a:t> B</a:t>
            </a:r>
          </a:p>
          <a:p>
            <a:r>
              <a:rPr lang="en-US" sz="1600" dirty="0"/>
              <a:t>R = </a:t>
            </a:r>
            <a:r>
              <a:rPr lang="en-US" sz="1600" dirty="0" err="1"/>
              <a:t>jari-jari</a:t>
            </a:r>
            <a:r>
              <a:rPr lang="en-US" sz="1600" dirty="0"/>
              <a:t> </a:t>
            </a:r>
            <a:r>
              <a:rPr lang="en-US" sz="1600" dirty="0" err="1"/>
              <a:t>lingkaran</a:t>
            </a:r>
            <a:endParaRPr lang="en-US" sz="1600" dirty="0"/>
          </a:p>
          <a:p>
            <a:r>
              <a:rPr lang="en-US" sz="1600" dirty="0"/>
              <a:t>N = </a:t>
            </a:r>
            <a:r>
              <a:rPr lang="en-US" sz="1600" dirty="0" err="1"/>
              <a:t>jumlah</a:t>
            </a:r>
            <a:r>
              <a:rPr lang="en-US" sz="1600" dirty="0"/>
              <a:t> </a:t>
            </a:r>
            <a:r>
              <a:rPr lang="en-US" sz="1600" dirty="0" err="1"/>
              <a:t>lilitan</a:t>
            </a:r>
            <a:endParaRPr lang="en-US" sz="1600" dirty="0"/>
          </a:p>
          <a:p>
            <a:r>
              <a:rPr lang="en-US" sz="1600" dirty="0"/>
              <a:t>ℓ = </a:t>
            </a:r>
            <a:r>
              <a:rPr lang="en-US" sz="1600" dirty="0" err="1"/>
              <a:t>panjang</a:t>
            </a:r>
            <a:r>
              <a:rPr lang="en-US" sz="1600" dirty="0"/>
              <a:t> </a:t>
            </a:r>
            <a:r>
              <a:rPr lang="en-US" sz="1600" dirty="0" err="1"/>
              <a:t>kumparan</a:t>
            </a:r>
            <a:r>
              <a:rPr lang="en-US" sz="1600" dirty="0"/>
              <a:t>/</a:t>
            </a:r>
            <a:r>
              <a:rPr lang="en-US" sz="1600" dirty="0" err="1"/>
              <a:t>solenoida</a:t>
            </a:r>
            <a:r>
              <a:rPr lang="en-US" sz="1600" dirty="0"/>
              <a:t> (</a:t>
            </a:r>
            <a:r>
              <a:rPr lang="en-US" sz="1600" dirty="0" err="1"/>
              <a:t>keliling</a:t>
            </a:r>
            <a:r>
              <a:rPr lang="en-US" sz="1600" dirty="0"/>
              <a:t> </a:t>
            </a:r>
            <a:r>
              <a:rPr lang="en-US" sz="1600" dirty="0" err="1"/>
              <a:t>toroida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sp>
        <p:nvSpPr>
          <p:cNvPr id="16" name="Rectangle 15">
            <a:hlinkClick r:id="rId12" action="ppaction://hlinksldjump">
              <a:snd r:embed="rId13" name="SOUND35.WAV"/>
            </a:hlinkClick>
            <a:hlinkHover r:id="" action="ppaction://noaction" highlightClick="1"/>
          </p:cNvPr>
          <p:cNvSpPr/>
          <p:nvPr/>
        </p:nvSpPr>
        <p:spPr>
          <a:xfrm>
            <a:off x="2467738" y="522741"/>
            <a:ext cx="2397600" cy="531368"/>
          </a:xfrm>
          <a:prstGeom prst="rect">
            <a:avLst/>
          </a:prstGeom>
          <a:solidFill>
            <a:srgbClr val="99FFCC"/>
          </a:solidFill>
          <a:ln>
            <a:solidFill>
              <a:srgbClr val="FF000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797" tIns="45899" rIns="91797" bIns="458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>
                <a:solidFill>
                  <a:schemeClr val="tx1"/>
                </a:solidFill>
                <a:latin typeface="Lucida Handwriting" panose="03010101010101010101" pitchFamily="66" charset="0"/>
              </a:rPr>
              <a:t>INDUKSI MAGNETIK</a:t>
            </a:r>
          </a:p>
          <a:p>
            <a:pPr algn="ctr"/>
            <a:r>
              <a:rPr lang="en-US" sz="1500" dirty="0" smtClean="0">
                <a:solidFill>
                  <a:schemeClr val="tx1"/>
                </a:solidFill>
                <a:latin typeface="Lucida Handwriting" panose="03010101010101010101" pitchFamily="66" charset="0"/>
              </a:rPr>
              <a:t>( B )</a:t>
            </a:r>
            <a:endParaRPr lang="en-US" sz="1500" dirty="0">
              <a:solidFill>
                <a:schemeClr val="tx1"/>
              </a:solidFill>
              <a:latin typeface="Lucida Handwriting" panose="03010101010101010101" pitchFamily="66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8466" name="CheckBox1" r:id="rId2" imgW="504720" imgH="285840"/>
        </mc:Choice>
        <mc:Fallback>
          <p:control name="CheckBox1" r:id="rId2" imgW="504720" imgH="285840">
            <p:pic>
              <p:nvPicPr>
                <p:cNvPr id="5" name="CheckBox1"/>
                <p:cNvPicPr>
                  <a:picLocks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531168" y="7987658"/>
                  <a:ext cx="505969" cy="286866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8467" name="CheckBox2" r:id="rId3" imgW="504720" imgH="285840"/>
        </mc:Choice>
        <mc:Fallback>
          <p:control name="CheckBox2" r:id="rId3" imgW="504720" imgH="285840">
            <p:pic>
              <p:nvPicPr>
                <p:cNvPr id="6" name="CheckBox2"/>
                <p:cNvPicPr>
                  <a:picLocks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011219" y="7993534"/>
                  <a:ext cx="505969" cy="286866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8468" name="CheckBox3" r:id="rId4" imgW="504720" imgH="285840"/>
        </mc:Choice>
        <mc:Fallback>
          <p:control name="CheckBox3" r:id="rId4" imgW="504720" imgH="285840">
            <p:pic>
              <p:nvPicPr>
                <p:cNvPr id="7" name="CheckBox3"/>
                <p:cNvPicPr>
                  <a:picLocks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470620" y="7980442"/>
                  <a:ext cx="505969" cy="286866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8469" name="CheckBox8" r:id="rId5" imgW="504720" imgH="285840"/>
        </mc:Choice>
        <mc:Fallback>
          <p:control name="CheckBox8" r:id="rId5" imgW="504720" imgH="285840">
            <p:pic>
              <p:nvPicPr>
                <p:cNvPr id="8" name="CheckBox8"/>
                <p:cNvPicPr>
                  <a:picLocks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32188" y="7976143"/>
                  <a:ext cx="505969" cy="286866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9600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3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9405" y="1163172"/>
            <a:ext cx="3106932" cy="376869"/>
          </a:xfrm>
        </p:spPr>
        <p:txBody>
          <a:bodyPr>
            <a:normAutofit fontScale="90000"/>
          </a:bodyPr>
          <a:lstStyle/>
          <a:p>
            <a:r>
              <a:rPr lang="en-US" sz="1800" dirty="0" err="1" smtClean="0"/>
              <a:t>Peta</a:t>
            </a:r>
            <a:r>
              <a:rPr lang="en-US" sz="1800" dirty="0" smtClean="0"/>
              <a:t> </a:t>
            </a:r>
            <a:r>
              <a:rPr lang="en-US" sz="1800" dirty="0" err="1" smtClean="0"/>
              <a:t>Konsep</a:t>
            </a:r>
            <a:r>
              <a:rPr lang="en-US" sz="1800" dirty="0" smtClean="0"/>
              <a:t> Gaya Lorentz</a:t>
            </a:r>
            <a:endParaRPr lang="en-US" sz="18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 anchor="b"/>
          <a:lstStyle/>
          <a:p>
            <a:r>
              <a:rPr lang="en-US" smtClean="0"/>
              <a:t>Misbach 49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5CBD-6ED9-42FB-9D77-35EC1CFE38D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2" name="Picture 8" descr="C:\Documents and Settings\User\My Documents\My Pictures\moving picture\arrow\R4.gif">
            <a:hlinkClick r:id="" action="ppaction://hlinkshowjump?jump=nextslide"/>
            <a:hlinkHover r:id="" action="ppaction://noaction">
              <a:snd r:embed="rId8" name="arrow.wav"/>
            </a:hlinkHover>
          </p:cNvPr>
          <p:cNvPicPr>
            <a:picLocks noChangeAspect="1" noChangeArrowheads="1" noCrop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538851" y="7912382"/>
            <a:ext cx="440682" cy="331216"/>
          </a:xfrm>
          <a:prstGeom prst="rect">
            <a:avLst/>
          </a:prstGeom>
          <a:noFill/>
        </p:spPr>
      </p:pic>
      <p:pic>
        <p:nvPicPr>
          <p:cNvPr id="13" name="Picture 8" descr="C:\Documents and Settings\User\My Documents\My Pictures\moving picture\arrow\R4.gif">
            <a:hlinkClick r:id="" action="ppaction://hlinkshowjump?jump=previousslide"/>
            <a:hlinkHover r:id="" action="ppaction://noaction">
              <a:snd r:embed="rId8" name="arrow.wav"/>
            </a:hlinkHover>
          </p:cNvPr>
          <p:cNvPicPr>
            <a:picLocks noChangeAspect="1" noChangeArrowheads="1" noCrop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flipH="1">
            <a:off x="5169876" y="7912382"/>
            <a:ext cx="440682" cy="331216"/>
          </a:xfrm>
          <a:prstGeom prst="rect">
            <a:avLst/>
          </a:prstGeom>
          <a:noFill/>
        </p:spPr>
      </p:pic>
      <p:pic>
        <p:nvPicPr>
          <p:cNvPr id="14" name="Picture 2" descr="D:\my picture\moving picture\click here\3. bye00000.gif"/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394" y="7461477"/>
            <a:ext cx="396000" cy="41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05726" y="1303479"/>
            <a:ext cx="8087927" cy="6068967"/>
          </a:xfrm>
          <a:prstGeom prst="rect">
            <a:avLst/>
          </a:prstGeom>
        </p:spPr>
      </p:pic>
      <p:sp>
        <p:nvSpPr>
          <p:cNvPr id="16" name="Rectangle 15">
            <a:hlinkClick r:id="rId12" action="ppaction://hlinksldjump">
              <a:snd r:embed="rId13" name="SOUND36.WAV"/>
            </a:hlinkClick>
            <a:hlinkHover r:id="" action="ppaction://noaction" highlightClick="1"/>
          </p:cNvPr>
          <p:cNvSpPr/>
          <p:nvPr/>
        </p:nvSpPr>
        <p:spPr>
          <a:xfrm>
            <a:off x="4917248" y="517276"/>
            <a:ext cx="2397600" cy="531368"/>
          </a:xfrm>
          <a:prstGeom prst="rect">
            <a:avLst/>
          </a:prstGeom>
          <a:solidFill>
            <a:srgbClr val="FFFF99"/>
          </a:solidFill>
          <a:ln>
            <a:solidFill>
              <a:srgbClr val="FF000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797" tIns="45899" rIns="91797" bIns="458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6" dirty="0" smtClean="0">
                <a:solidFill>
                  <a:schemeClr val="tx1"/>
                </a:solidFill>
                <a:latin typeface="Lucida Handwriting" panose="03010101010101010101" pitchFamily="66" charset="0"/>
              </a:rPr>
              <a:t>GAYA LORENTZ</a:t>
            </a:r>
          </a:p>
          <a:p>
            <a:pPr algn="ctr"/>
            <a:r>
              <a:rPr lang="en-US" sz="1606" dirty="0" smtClean="0">
                <a:solidFill>
                  <a:schemeClr val="tx1"/>
                </a:solidFill>
                <a:latin typeface="Lucida Handwriting" panose="03010101010101010101" pitchFamily="66" charset="0"/>
              </a:rPr>
              <a:t>( F</a:t>
            </a:r>
            <a:r>
              <a:rPr lang="en-US" sz="1606" baseline="-25000" dirty="0" smtClean="0">
                <a:solidFill>
                  <a:schemeClr val="tx1"/>
                </a:solidFill>
                <a:latin typeface="Lucida Handwriting" panose="03010101010101010101" pitchFamily="66" charset="0"/>
              </a:rPr>
              <a:t>L</a:t>
            </a:r>
            <a:r>
              <a:rPr lang="en-US" sz="1606" dirty="0" smtClean="0">
                <a:solidFill>
                  <a:schemeClr val="tx1"/>
                </a:solidFill>
                <a:latin typeface="Lucida Handwriting" panose="03010101010101010101" pitchFamily="66" charset="0"/>
              </a:rPr>
              <a:t> </a:t>
            </a:r>
            <a:r>
              <a:rPr lang="en-US" sz="1606" i="0" dirty="0" smtClean="0">
                <a:solidFill>
                  <a:schemeClr val="tx1"/>
                </a:solidFill>
                <a:latin typeface="Lucida Handwriting" panose="03010101010101010101" pitchFamily="66" charset="0"/>
              </a:rPr>
              <a:t>)</a:t>
            </a:r>
            <a:endParaRPr lang="en-US" sz="1606" i="0" dirty="0">
              <a:solidFill>
                <a:schemeClr val="tx1"/>
              </a:solidFill>
              <a:latin typeface="Lucida Handwriting" panose="03010101010101010101" pitchFamily="66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7434" name="CheckBox1" r:id="rId2" imgW="504720" imgH="285840"/>
        </mc:Choice>
        <mc:Fallback>
          <p:control name="CheckBox1" r:id="rId2" imgW="504720" imgH="285840">
            <p:pic>
              <p:nvPicPr>
                <p:cNvPr id="5" name="CheckBox1"/>
                <p:cNvPicPr>
                  <a:picLocks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531168" y="7987658"/>
                  <a:ext cx="505969" cy="286866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7435" name="CheckBox2" r:id="rId3" imgW="504720" imgH="285840"/>
        </mc:Choice>
        <mc:Fallback>
          <p:control name="CheckBox2" r:id="rId3" imgW="504720" imgH="285840">
            <p:pic>
              <p:nvPicPr>
                <p:cNvPr id="6" name="CheckBox2"/>
                <p:cNvPicPr>
                  <a:picLocks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011219" y="7993534"/>
                  <a:ext cx="505969" cy="286866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7436" name="CheckBox3" r:id="rId4" imgW="504720" imgH="285840"/>
        </mc:Choice>
        <mc:Fallback>
          <p:control name="CheckBox3" r:id="rId4" imgW="504720" imgH="285840">
            <p:pic>
              <p:nvPicPr>
                <p:cNvPr id="7" name="CheckBox3"/>
                <p:cNvPicPr>
                  <a:picLocks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470620" y="7980442"/>
                  <a:ext cx="505969" cy="286866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7437" name="CheckBox8" r:id="rId5" imgW="504720" imgH="285840"/>
        </mc:Choice>
        <mc:Fallback>
          <p:control name="CheckBox8" r:id="rId5" imgW="504720" imgH="285840">
            <p:pic>
              <p:nvPicPr>
                <p:cNvPr id="8" name="CheckBox8"/>
                <p:cNvPicPr>
                  <a:picLocks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32188" y="7976143"/>
                  <a:ext cx="505969" cy="286866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52196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3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615" y="1227340"/>
            <a:ext cx="2561501" cy="396501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Fluks</a:t>
            </a:r>
            <a:r>
              <a:rPr lang="en-US" sz="1800" dirty="0" smtClean="0"/>
              <a:t> </a:t>
            </a:r>
            <a:r>
              <a:rPr lang="en-US" sz="1800" dirty="0" err="1" smtClean="0"/>
              <a:t>Magnetik</a:t>
            </a:r>
            <a:endParaRPr lang="en-US" sz="1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Misbach 49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5CBD-6ED9-42FB-9D77-35EC1CFE38D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Picture 8" descr="C:\Documents and Settings\User\My Documents\My Pictures\moving picture\arrow\R4.gif">
            <a:hlinkClick r:id="" action="ppaction://hlinkshowjump?jump=nextslide"/>
            <a:hlinkHover r:id="" action="ppaction://noaction">
              <a:snd r:embed="rId7" name="arrow.wav"/>
            </a:hlinkHover>
          </p:cNvPr>
          <p:cNvPicPr>
            <a:picLocks noChangeAspect="1" noChangeArrowheads="1" noCrop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538851" y="7912382"/>
            <a:ext cx="440682" cy="331216"/>
          </a:xfrm>
          <a:prstGeom prst="rect">
            <a:avLst/>
          </a:prstGeom>
          <a:noFill/>
        </p:spPr>
      </p:pic>
      <p:pic>
        <p:nvPicPr>
          <p:cNvPr id="9" name="Picture 8" descr="C:\Documents and Settings\User\My Documents\My Pictures\moving picture\arrow\R4.gif">
            <a:hlinkClick r:id="" action="ppaction://hlinkshowjump?jump=previousslide"/>
            <a:hlinkHover r:id="" action="ppaction://noaction">
              <a:snd r:embed="rId7" name="arrow.wav"/>
            </a:hlinkHover>
          </p:cNvPr>
          <p:cNvPicPr>
            <a:picLocks noChangeAspect="1" noChangeArrowheads="1" noCrop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 flipH="1">
            <a:off x="5169876" y="7912382"/>
            <a:ext cx="440682" cy="331216"/>
          </a:xfrm>
          <a:prstGeom prst="rect">
            <a:avLst/>
          </a:prstGeom>
          <a:noFill/>
        </p:spPr>
      </p:pic>
      <p:pic>
        <p:nvPicPr>
          <p:cNvPr id="10" name="Picture 2" descr="D:\my picture\moving picture\click here\3. bye00000.gif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394" y="7445435"/>
            <a:ext cx="396000" cy="41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0"/>
          <a:srcRect l="7931" r="8939" b="65730"/>
          <a:stretch/>
        </p:blipFill>
        <p:spPr>
          <a:xfrm>
            <a:off x="212244" y="2104259"/>
            <a:ext cx="4967332" cy="215744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12244" y="4628187"/>
            <a:ext cx="504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/>
              <a:t>Fluks</a:t>
            </a:r>
            <a:r>
              <a:rPr lang="en-US" sz="1800" dirty="0" smtClean="0"/>
              <a:t> </a:t>
            </a:r>
            <a:r>
              <a:rPr lang="en-US" sz="1800" dirty="0" err="1"/>
              <a:t>magnetik</a:t>
            </a:r>
            <a:r>
              <a:rPr lang="en-US" sz="1800" dirty="0"/>
              <a:t> </a:t>
            </a:r>
            <a:r>
              <a:rPr lang="en-US" sz="1800" dirty="0" err="1"/>
              <a:t>adalah</a:t>
            </a:r>
            <a:r>
              <a:rPr lang="en-US" sz="1800" dirty="0"/>
              <a:t> </a:t>
            </a:r>
            <a:r>
              <a:rPr lang="en-US" sz="1800" dirty="0" err="1"/>
              <a:t>jumlah</a:t>
            </a:r>
            <a:r>
              <a:rPr lang="en-US" sz="1800" dirty="0"/>
              <a:t> total </a:t>
            </a:r>
            <a:r>
              <a:rPr lang="en-US" sz="1800" dirty="0" err="1"/>
              <a:t>kuat</a:t>
            </a:r>
            <a:r>
              <a:rPr lang="en-US" sz="1800" dirty="0"/>
              <a:t> </a:t>
            </a:r>
            <a:r>
              <a:rPr lang="en-US" sz="1800" dirty="0" err="1"/>
              <a:t>medan</a:t>
            </a:r>
            <a:r>
              <a:rPr lang="en-US" sz="1800" dirty="0"/>
              <a:t> </a:t>
            </a:r>
            <a:r>
              <a:rPr lang="en-US" sz="1800" dirty="0" err="1"/>
              <a:t>magnetik</a:t>
            </a:r>
            <a:r>
              <a:rPr lang="en-US" sz="1800" dirty="0"/>
              <a:t> (B) yang </a:t>
            </a:r>
            <a:r>
              <a:rPr lang="en-US" sz="1800" dirty="0" err="1"/>
              <a:t>memotong</a:t>
            </a:r>
            <a:r>
              <a:rPr lang="en-US" sz="1800" dirty="0"/>
              <a:t>/</a:t>
            </a:r>
            <a:r>
              <a:rPr lang="en-US" sz="1800" dirty="0" err="1"/>
              <a:t>masuk</a:t>
            </a:r>
            <a:r>
              <a:rPr lang="en-US" sz="1800" dirty="0"/>
              <a:t> </a:t>
            </a:r>
            <a:r>
              <a:rPr lang="en-US" sz="1800" dirty="0" err="1"/>
              <a:t>suatu</a:t>
            </a:r>
            <a:r>
              <a:rPr lang="en-US" sz="1800" dirty="0"/>
              <a:t> </a:t>
            </a:r>
            <a:r>
              <a:rPr lang="en-US" sz="1800" dirty="0" err="1"/>
              <a:t>bidang</a:t>
            </a:r>
            <a:r>
              <a:rPr lang="en-US" sz="1800" dirty="0"/>
              <a:t>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0"/>
          <a:srcRect t="33377"/>
          <a:stretch/>
        </p:blipFill>
        <p:spPr>
          <a:xfrm>
            <a:off x="5893685" y="2027195"/>
            <a:ext cx="5851961" cy="4107598"/>
          </a:xfrm>
          <a:prstGeom prst="rect">
            <a:avLst/>
          </a:prstGeom>
        </p:spPr>
      </p:pic>
      <p:sp>
        <p:nvSpPr>
          <p:cNvPr id="17" name="Rectangle 16">
            <a:hlinkClick r:id="rId11" action="ppaction://hlinksldjump">
              <a:snd r:embed="rId12" name="SOUND38.WAV"/>
            </a:hlinkClick>
            <a:hlinkHover r:id="" action="ppaction://noaction" highlightClick="1"/>
          </p:cNvPr>
          <p:cNvSpPr/>
          <p:nvPr/>
        </p:nvSpPr>
        <p:spPr>
          <a:xfrm>
            <a:off x="7371683" y="517276"/>
            <a:ext cx="2397600" cy="531368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797" tIns="45899" rIns="91797" bIns="458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6" dirty="0" smtClean="0">
                <a:solidFill>
                  <a:schemeClr val="tx1"/>
                </a:solidFill>
                <a:latin typeface="Lucida Handwriting" panose="03010101010101010101" pitchFamily="66" charset="0"/>
              </a:rPr>
              <a:t>GGLINDUKSI</a:t>
            </a:r>
          </a:p>
          <a:p>
            <a:pPr algn="ctr"/>
            <a:r>
              <a:rPr lang="en-US" sz="1606" dirty="0" smtClean="0">
                <a:solidFill>
                  <a:schemeClr val="tx1"/>
                </a:solidFill>
                <a:latin typeface="Lucida Handwriting" panose="03010101010101010101" pitchFamily="66" charset="0"/>
              </a:rPr>
              <a:t>(</a:t>
            </a:r>
            <a:r>
              <a:rPr lang="en-US" sz="1606" baseline="0" dirty="0" smtClean="0">
                <a:solidFill>
                  <a:schemeClr val="tx1"/>
                </a:solidFill>
                <a:latin typeface="Lucida Handwriting" panose="03010101010101010101" pitchFamily="66" charset="0"/>
              </a:rPr>
              <a:t> </a:t>
            </a:r>
            <a:r>
              <a:rPr lang="en-US" sz="1800" baseline="0" dirty="0" smtClean="0">
                <a:solidFill>
                  <a:schemeClr val="tx1"/>
                </a:solidFill>
                <a:latin typeface="Lucida Handwriting" panose="03010101010101010101" pitchFamily="66" charset="0"/>
                <a:sym typeface="Symbol" panose="05050102010706020507" pitchFamily="18" charset="2"/>
              </a:rPr>
              <a:t></a:t>
            </a:r>
            <a:r>
              <a:rPr lang="en-US" sz="1606" baseline="0" dirty="0" smtClean="0">
                <a:solidFill>
                  <a:schemeClr val="tx1"/>
                </a:solidFill>
                <a:latin typeface="Lucida Handwriting" panose="03010101010101010101" pitchFamily="66" charset="0"/>
                <a:sym typeface="Symbol" panose="05050102010706020507" pitchFamily="18" charset="2"/>
              </a:rPr>
              <a:t> )</a:t>
            </a:r>
            <a:endParaRPr lang="en-US" sz="1606" dirty="0">
              <a:solidFill>
                <a:schemeClr val="tx1"/>
              </a:solidFill>
              <a:latin typeface="Lucida Handwriting" panose="03010101010101010101" pitchFamily="66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3338" name="CheckBox1" r:id="rId2" imgW="504720" imgH="285840"/>
        </mc:Choice>
        <mc:Fallback>
          <p:control name="CheckBox1" r:id="rId2" imgW="504720" imgH="285840">
            <p:pic>
              <p:nvPicPr>
                <p:cNvPr id="11" name="CheckBox1"/>
                <p:cNvPicPr>
                  <a:picLocks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531168" y="7987658"/>
                  <a:ext cx="505969" cy="286866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3339" name="CheckBox2" r:id="rId3" imgW="504720" imgH="285840"/>
        </mc:Choice>
        <mc:Fallback>
          <p:control name="CheckBox2" r:id="rId3" imgW="504720" imgH="285840">
            <p:pic>
              <p:nvPicPr>
                <p:cNvPr id="12" name="CheckBox2"/>
                <p:cNvPicPr>
                  <a:picLocks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011219" y="7993534"/>
                  <a:ext cx="505969" cy="286866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3340" name="CheckBox3" r:id="rId4" imgW="504720" imgH="285840"/>
        </mc:Choice>
        <mc:Fallback>
          <p:control name="CheckBox3" r:id="rId4" imgW="504720" imgH="285840">
            <p:pic>
              <p:nvPicPr>
                <p:cNvPr id="13" name="CheckBox3"/>
                <p:cNvPicPr>
                  <a:picLocks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470620" y="7980442"/>
                  <a:ext cx="505969" cy="286866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3341" name="CheckBox8" r:id="rId5" imgW="504720" imgH="285840"/>
        </mc:Choice>
        <mc:Fallback>
          <p:control name="CheckBox8" r:id="rId5" imgW="504720" imgH="285840">
            <p:pic>
              <p:nvPicPr>
                <p:cNvPr id="14" name="CheckBox8"/>
                <p:cNvPicPr>
                  <a:picLocks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32188" y="7976143"/>
                  <a:ext cx="505969" cy="286866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63393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3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9405" y="1163172"/>
            <a:ext cx="3106932" cy="376869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Peta</a:t>
            </a:r>
            <a:r>
              <a:rPr lang="en-US" sz="1800" dirty="0" smtClean="0"/>
              <a:t> </a:t>
            </a:r>
            <a:r>
              <a:rPr lang="en-US" sz="1800" dirty="0" err="1" smtClean="0"/>
              <a:t>Konsep</a:t>
            </a:r>
            <a:r>
              <a:rPr lang="en-US" sz="1800" dirty="0" smtClean="0"/>
              <a:t> GGL </a:t>
            </a:r>
            <a:r>
              <a:rPr lang="en-US" sz="1800" dirty="0" err="1" smtClean="0"/>
              <a:t>induksi</a:t>
            </a:r>
            <a:endParaRPr lang="en-US" sz="18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 anchor="b"/>
          <a:lstStyle/>
          <a:p>
            <a:r>
              <a:rPr lang="en-US" smtClean="0"/>
              <a:t>Misbach 49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5CBD-6ED9-42FB-9D77-35EC1CFE38D3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2" name="Picture 8" descr="C:\Documents and Settings\User\My Documents\My Pictures\moving picture\arrow\R4.gif">
            <a:hlinkClick r:id="" action="ppaction://hlinkshowjump?jump=nextslide"/>
            <a:hlinkHover r:id="" action="ppaction://noaction">
              <a:snd r:embed="rId8" name="arrow.wav"/>
            </a:hlinkHover>
          </p:cNvPr>
          <p:cNvPicPr>
            <a:picLocks noChangeAspect="1" noChangeArrowheads="1" noCrop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538851" y="7912382"/>
            <a:ext cx="440682" cy="331216"/>
          </a:xfrm>
          <a:prstGeom prst="rect">
            <a:avLst/>
          </a:prstGeom>
          <a:noFill/>
        </p:spPr>
      </p:pic>
      <p:pic>
        <p:nvPicPr>
          <p:cNvPr id="13" name="Picture 8" descr="C:\Documents and Settings\User\My Documents\My Pictures\moving picture\arrow\R4.gif">
            <a:hlinkClick r:id="" action="ppaction://hlinkshowjump?jump=previousslide"/>
            <a:hlinkHover r:id="" action="ppaction://noaction">
              <a:snd r:embed="rId8" name="arrow.wav"/>
            </a:hlinkHover>
          </p:cNvPr>
          <p:cNvPicPr>
            <a:picLocks noChangeAspect="1" noChangeArrowheads="1" noCrop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flipH="1">
            <a:off x="5169876" y="7912382"/>
            <a:ext cx="440682" cy="331216"/>
          </a:xfrm>
          <a:prstGeom prst="rect">
            <a:avLst/>
          </a:prstGeom>
          <a:noFill/>
        </p:spPr>
      </p:pic>
      <p:pic>
        <p:nvPicPr>
          <p:cNvPr id="14" name="Picture 2" descr="D:\my picture\moving picture\click here\3. bye00000.gif"/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394" y="7445435"/>
            <a:ext cx="396000" cy="41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405" y="1647460"/>
            <a:ext cx="11896093" cy="294188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65657" y="4766239"/>
            <a:ext cx="9782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tanda</a:t>
            </a:r>
            <a:r>
              <a:rPr lang="en-US" sz="1800" dirty="0"/>
              <a:t> ( - ) </a:t>
            </a:r>
            <a:r>
              <a:rPr lang="en-US" sz="1800" dirty="0" err="1"/>
              <a:t>hanya</a:t>
            </a:r>
            <a:r>
              <a:rPr lang="en-US" sz="1800" dirty="0"/>
              <a:t> </a:t>
            </a:r>
            <a:r>
              <a:rPr lang="en-US" sz="1800" dirty="0" err="1"/>
              <a:t>menunjukkan</a:t>
            </a:r>
            <a:r>
              <a:rPr lang="en-US" sz="1800" dirty="0"/>
              <a:t> </a:t>
            </a:r>
            <a:r>
              <a:rPr lang="en-US" sz="1800" dirty="0" err="1"/>
              <a:t>arah</a:t>
            </a:r>
            <a:r>
              <a:rPr lang="en-US" sz="1800" dirty="0"/>
              <a:t> </a:t>
            </a:r>
            <a:r>
              <a:rPr lang="en-US" sz="1800" dirty="0" err="1"/>
              <a:t>arus</a:t>
            </a:r>
            <a:r>
              <a:rPr lang="en-US" sz="1800" dirty="0"/>
              <a:t> </a:t>
            </a:r>
            <a:r>
              <a:rPr lang="en-US" sz="1800" dirty="0" err="1"/>
              <a:t>induksi</a:t>
            </a:r>
            <a:r>
              <a:rPr lang="en-US" sz="1800" dirty="0"/>
              <a:t> yang </a:t>
            </a:r>
            <a:r>
              <a:rPr lang="en-US" sz="1800" dirty="0" err="1"/>
              <a:t>selalu</a:t>
            </a:r>
            <a:r>
              <a:rPr lang="en-US" sz="1800" dirty="0"/>
              <a:t> </a:t>
            </a:r>
            <a:r>
              <a:rPr lang="en-US" sz="1800" dirty="0" err="1"/>
              <a:t>menentang</a:t>
            </a:r>
            <a:r>
              <a:rPr lang="en-US" sz="1800" dirty="0"/>
              <a:t> </a:t>
            </a:r>
            <a:r>
              <a:rPr lang="en-US" sz="1800" dirty="0" err="1"/>
              <a:t>penyebabnya</a:t>
            </a:r>
            <a:r>
              <a:rPr lang="en-US" sz="1800" dirty="0"/>
              <a:t> (≈</a:t>
            </a:r>
            <a:r>
              <a:rPr lang="en-US" sz="1800" b="1" dirty="0" err="1"/>
              <a:t>Hukum</a:t>
            </a:r>
            <a:r>
              <a:rPr lang="en-US" sz="1800" b="1" dirty="0"/>
              <a:t> LENZ</a:t>
            </a:r>
            <a:r>
              <a:rPr lang="en-US" sz="1800" dirty="0"/>
              <a:t>) </a:t>
            </a:r>
          </a:p>
        </p:txBody>
      </p:sp>
      <p:sp>
        <p:nvSpPr>
          <p:cNvPr id="3" name="Left Brace 2"/>
          <p:cNvSpPr/>
          <p:nvPr/>
        </p:nvSpPr>
        <p:spPr>
          <a:xfrm>
            <a:off x="256673" y="2085680"/>
            <a:ext cx="208161" cy="828000"/>
          </a:xfrm>
          <a:prstGeom prst="leftBrace">
            <a:avLst>
              <a:gd name="adj1" fmla="val 37229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4"/>
              <p:cNvSpPr txBox="1"/>
              <p:nvPr/>
            </p:nvSpPr>
            <p:spPr>
              <a:xfrm>
                <a:off x="3144253" y="2110449"/>
                <a:ext cx="1098121" cy="5203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𝜀</m:t>
                      </m:r>
                      <m:r>
                        <a:rPr lang="en-US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𝐿</m:t>
                      </m:r>
                      <m:r>
                        <a:rPr lang="en-US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253" y="2110449"/>
                <a:ext cx="1098121" cy="520399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52"/>
              <p:cNvSpPr txBox="1"/>
              <p:nvPr/>
            </p:nvSpPr>
            <p:spPr>
              <a:xfrm>
                <a:off x="3160295" y="2826120"/>
                <a:ext cx="1228028" cy="61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𝜀</m:t>
                      </m:r>
                      <m:r>
                        <a:rPr lang="en-US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r>
                        <a:rPr lang="en-US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ΔΦ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295" y="2826120"/>
                <a:ext cx="1228028" cy="61200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hlinkClick r:id="rId15" action="ppaction://hlinksldjump">
              <a:snd r:embed="rId16" name="SOUND38.WAV"/>
            </a:hlinkClick>
            <a:hlinkHover r:id="" action="ppaction://noaction" highlightClick="1"/>
          </p:cNvPr>
          <p:cNvSpPr/>
          <p:nvPr/>
        </p:nvSpPr>
        <p:spPr>
          <a:xfrm>
            <a:off x="7371683" y="517276"/>
            <a:ext cx="2397600" cy="531368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797" tIns="45899" rIns="91797" bIns="458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6" dirty="0" smtClean="0">
                <a:solidFill>
                  <a:schemeClr val="tx1"/>
                </a:solidFill>
                <a:latin typeface="Lucida Handwriting" panose="03010101010101010101" pitchFamily="66" charset="0"/>
              </a:rPr>
              <a:t>GGLINDUKSI</a:t>
            </a:r>
          </a:p>
          <a:p>
            <a:pPr algn="ctr"/>
            <a:r>
              <a:rPr lang="en-US" sz="1606" dirty="0" smtClean="0">
                <a:solidFill>
                  <a:schemeClr val="tx1"/>
                </a:solidFill>
                <a:latin typeface="Lucida Handwriting" panose="03010101010101010101" pitchFamily="66" charset="0"/>
              </a:rPr>
              <a:t>(</a:t>
            </a:r>
            <a:r>
              <a:rPr lang="en-US" sz="1606" baseline="0" dirty="0" smtClean="0">
                <a:solidFill>
                  <a:schemeClr val="tx1"/>
                </a:solidFill>
                <a:latin typeface="Lucida Handwriting" panose="03010101010101010101" pitchFamily="66" charset="0"/>
              </a:rPr>
              <a:t> </a:t>
            </a:r>
            <a:r>
              <a:rPr lang="en-US" sz="1800" baseline="0" dirty="0" smtClean="0">
                <a:solidFill>
                  <a:schemeClr val="tx1"/>
                </a:solidFill>
                <a:latin typeface="Lucida Handwriting" panose="03010101010101010101" pitchFamily="66" charset="0"/>
                <a:sym typeface="Symbol" panose="05050102010706020507" pitchFamily="18" charset="2"/>
              </a:rPr>
              <a:t></a:t>
            </a:r>
            <a:r>
              <a:rPr lang="en-US" sz="1606" baseline="0" dirty="0" smtClean="0">
                <a:solidFill>
                  <a:schemeClr val="tx1"/>
                </a:solidFill>
                <a:latin typeface="Lucida Handwriting" panose="03010101010101010101" pitchFamily="66" charset="0"/>
                <a:sym typeface="Symbol" panose="05050102010706020507" pitchFamily="18" charset="2"/>
              </a:rPr>
              <a:t> )</a:t>
            </a:r>
            <a:endParaRPr lang="en-US" sz="1606" dirty="0">
              <a:solidFill>
                <a:schemeClr val="tx1"/>
              </a:solidFill>
              <a:latin typeface="Lucida Handwriting" panose="03010101010101010101" pitchFamily="66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0498" name="CheckBox1" r:id="rId2" imgW="504720" imgH="285840"/>
        </mc:Choice>
        <mc:Fallback>
          <p:control name="CheckBox1" r:id="rId2" imgW="504720" imgH="285840">
            <p:pic>
              <p:nvPicPr>
                <p:cNvPr id="5" name="CheckBox1"/>
                <p:cNvPicPr>
                  <a:picLocks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531168" y="7987658"/>
                  <a:ext cx="505969" cy="286866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0499" name="CheckBox2" r:id="rId3" imgW="504720" imgH="285840"/>
        </mc:Choice>
        <mc:Fallback>
          <p:control name="CheckBox2" r:id="rId3" imgW="504720" imgH="285840">
            <p:pic>
              <p:nvPicPr>
                <p:cNvPr id="6" name="CheckBox2"/>
                <p:cNvPicPr>
                  <a:picLocks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011219" y="7993534"/>
                  <a:ext cx="505969" cy="286866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0500" name="CheckBox3" r:id="rId4" imgW="504720" imgH="285840"/>
        </mc:Choice>
        <mc:Fallback>
          <p:control name="CheckBox3" r:id="rId4" imgW="504720" imgH="285840">
            <p:pic>
              <p:nvPicPr>
                <p:cNvPr id="7" name="CheckBox3"/>
                <p:cNvPicPr>
                  <a:picLocks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470620" y="7980442"/>
                  <a:ext cx="505969" cy="286866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0501" name="CheckBox8" r:id="rId5" imgW="504720" imgH="285840"/>
        </mc:Choice>
        <mc:Fallback>
          <p:control name="CheckBox8" r:id="rId5" imgW="504720" imgH="285840">
            <p:pic>
              <p:nvPicPr>
                <p:cNvPr id="8" name="CheckBox8"/>
                <p:cNvPicPr>
                  <a:picLocks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932188" y="7976143"/>
                  <a:ext cx="505969" cy="286866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712441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3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9405" y="1163172"/>
            <a:ext cx="3106932" cy="376869"/>
          </a:xfrm>
        </p:spPr>
        <p:txBody>
          <a:bodyPr>
            <a:normAutofit fontScale="90000"/>
          </a:bodyPr>
          <a:lstStyle/>
          <a:p>
            <a:r>
              <a:rPr lang="en-US" sz="1800" dirty="0" err="1" smtClean="0"/>
              <a:t>Peta</a:t>
            </a:r>
            <a:r>
              <a:rPr lang="en-US" sz="1800" dirty="0" smtClean="0"/>
              <a:t> </a:t>
            </a:r>
            <a:r>
              <a:rPr lang="en-US" sz="1800" dirty="0" err="1" smtClean="0"/>
              <a:t>Konsep</a:t>
            </a:r>
            <a:r>
              <a:rPr lang="en-US" sz="1800" dirty="0" smtClean="0"/>
              <a:t> </a:t>
            </a:r>
            <a:r>
              <a:rPr lang="en-US" sz="1800" dirty="0" err="1" smtClean="0"/>
              <a:t>induktansi</a:t>
            </a:r>
            <a:r>
              <a:rPr lang="en-US" sz="1800" dirty="0" smtClean="0"/>
              <a:t> </a:t>
            </a:r>
            <a:r>
              <a:rPr lang="en-US" sz="1800" dirty="0" err="1" smtClean="0"/>
              <a:t>diri</a:t>
            </a:r>
            <a:endParaRPr lang="en-US" sz="18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 anchor="b"/>
          <a:lstStyle/>
          <a:p>
            <a:r>
              <a:rPr lang="en-US" smtClean="0"/>
              <a:t>Misbach 49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5CBD-6ED9-42FB-9D77-35EC1CFE38D3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2" name="Picture 8" descr="C:\Documents and Settings\User\My Documents\My Pictures\moving picture\arrow\R4.gif">
            <a:hlinkClick r:id="" action="ppaction://hlinkshowjump?jump=nextslide"/>
            <a:hlinkHover r:id="" action="ppaction://noaction">
              <a:snd r:embed="rId8" name="arrow.wav"/>
            </a:hlinkHover>
          </p:cNvPr>
          <p:cNvPicPr>
            <a:picLocks noChangeAspect="1" noChangeArrowheads="1" noCrop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538851" y="7912382"/>
            <a:ext cx="440682" cy="331216"/>
          </a:xfrm>
          <a:prstGeom prst="rect">
            <a:avLst/>
          </a:prstGeom>
          <a:noFill/>
        </p:spPr>
      </p:pic>
      <p:pic>
        <p:nvPicPr>
          <p:cNvPr id="13" name="Picture 8" descr="C:\Documents and Settings\User\My Documents\My Pictures\moving picture\arrow\R4.gif">
            <a:hlinkClick r:id="" action="ppaction://hlinkshowjump?jump=previousslide"/>
            <a:hlinkHover r:id="" action="ppaction://noaction">
              <a:snd r:embed="rId8" name="arrow.wav"/>
            </a:hlinkHover>
          </p:cNvPr>
          <p:cNvPicPr>
            <a:picLocks noChangeAspect="1" noChangeArrowheads="1" noCrop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flipH="1">
            <a:off x="5169876" y="7912382"/>
            <a:ext cx="440682" cy="331216"/>
          </a:xfrm>
          <a:prstGeom prst="rect">
            <a:avLst/>
          </a:prstGeom>
          <a:noFill/>
        </p:spPr>
      </p:pic>
      <p:pic>
        <p:nvPicPr>
          <p:cNvPr id="14" name="Picture 2" descr="D:\my picture\moving picture\click here\3. bye00000.gif"/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394" y="7445435"/>
            <a:ext cx="396000" cy="41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53185" y="2775285"/>
            <a:ext cx="5466827" cy="1788778"/>
          </a:xfrm>
          <a:prstGeom prst="rect">
            <a:avLst/>
          </a:prstGeom>
        </p:spPr>
      </p:pic>
    </p:spTree>
    <p:controls>
      <mc:AlternateContent xmlns:mc="http://schemas.openxmlformats.org/markup-compatibility/2006">
        <mc:Choice xmlns:v="urn:schemas-microsoft-com:vml" Requires="v">
          <p:control spid="11506" name="CheckBox1" r:id="rId2" imgW="504720" imgH="285840"/>
        </mc:Choice>
        <mc:Fallback>
          <p:control name="CheckBox1" r:id="rId2" imgW="504720" imgH="285840">
            <p:pic>
              <p:nvPicPr>
                <p:cNvPr id="5" name="CheckBox1"/>
                <p:cNvPicPr>
                  <a:picLocks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531168" y="7987658"/>
                  <a:ext cx="505969" cy="286866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1507" name="CheckBox2" r:id="rId3" imgW="504720" imgH="285840"/>
        </mc:Choice>
        <mc:Fallback>
          <p:control name="CheckBox2" r:id="rId3" imgW="504720" imgH="285840">
            <p:pic>
              <p:nvPicPr>
                <p:cNvPr id="6" name="CheckBox2"/>
                <p:cNvPicPr>
                  <a:picLocks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011219" y="7993534"/>
                  <a:ext cx="505969" cy="286866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1508" name="CheckBox3" r:id="rId4" imgW="504720" imgH="285840"/>
        </mc:Choice>
        <mc:Fallback>
          <p:control name="CheckBox3" r:id="rId4" imgW="504720" imgH="285840">
            <p:pic>
              <p:nvPicPr>
                <p:cNvPr id="7" name="CheckBox3"/>
                <p:cNvPicPr>
                  <a:picLocks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470620" y="7980442"/>
                  <a:ext cx="505969" cy="286866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1509" name="CheckBox8" r:id="rId5" imgW="504720" imgH="285840"/>
        </mc:Choice>
        <mc:Fallback>
          <p:control name="CheckBox8" r:id="rId5" imgW="504720" imgH="285840">
            <p:pic>
              <p:nvPicPr>
                <p:cNvPr id="8" name="CheckBox8"/>
                <p:cNvPicPr>
                  <a:picLocks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932188" y="7976143"/>
                  <a:ext cx="505969" cy="286866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33987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000" b="1" dirty="0" smtClean="0">
            <a:latin typeface="Bradley Hand ITC" panose="03070402050302030203" pitchFamily="66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3925</TotalTime>
  <Words>258</Words>
  <Application>Microsoft Office PowerPoint</Application>
  <PresentationFormat>Custom</PresentationFormat>
  <Paragraphs>104</Paragraphs>
  <Slides>11</Slides>
  <Notes>7</Notes>
  <HiddenSlides>0</HiddenSlides>
  <MMClips>1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Microsoft YaHei Light</vt:lpstr>
      <vt:lpstr>Arial</vt:lpstr>
      <vt:lpstr>Bookman Old Style</vt:lpstr>
      <vt:lpstr>Bradley Hand ITC</vt:lpstr>
      <vt:lpstr>Calibri</vt:lpstr>
      <vt:lpstr>Calibri Light</vt:lpstr>
      <vt:lpstr>Cambria Math</vt:lpstr>
      <vt:lpstr>Lucida Handwriting</vt:lpstr>
      <vt:lpstr>Monotype Corsiva</vt:lpstr>
      <vt:lpstr>Symbol</vt:lpstr>
      <vt:lpstr>Times New Roman</vt:lpstr>
      <vt:lpstr>Office Theme</vt:lpstr>
      <vt:lpstr>Equation</vt:lpstr>
      <vt:lpstr>Arah medan magnet</vt:lpstr>
      <vt:lpstr>PowerPoint Presentation</vt:lpstr>
      <vt:lpstr>PowerPoint Presentation</vt:lpstr>
      <vt:lpstr>Peta Konsep medan magnet</vt:lpstr>
      <vt:lpstr>Peta Konsep induksi magnetic (kuat medan magnet)</vt:lpstr>
      <vt:lpstr>Peta Konsep Gaya Lorentz</vt:lpstr>
      <vt:lpstr>Fluks Magnetik</vt:lpstr>
      <vt:lpstr>Peta Konsep GGL induksi</vt:lpstr>
      <vt:lpstr>Peta Konsep induktansi diri</vt:lpstr>
      <vt:lpstr>Peta Konsep Transformator</vt:lpstr>
      <vt:lpstr>Contoh soal trafo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Misbach49</dc:creator>
  <cp:lastModifiedBy>ASUS</cp:lastModifiedBy>
  <cp:revision>107</cp:revision>
  <dcterms:created xsi:type="dcterms:W3CDTF">2020-09-12T11:59:16Z</dcterms:created>
  <dcterms:modified xsi:type="dcterms:W3CDTF">2021-10-04T04:13:54Z</dcterms:modified>
</cp:coreProperties>
</file>